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8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8BB70-6524-4AAC-9901-EA3B55276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64A12-E5CF-4C26-AFD1-D66860F06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66B54-4280-4D1F-A77C-D64FC08D8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A4BB9-EB4A-4CA3-9179-8EBC59C90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CFCB7-51D4-40AD-AB64-FDC2DE36F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FEB6A-8FDB-4022-99A4-71011D47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448267-2DC6-47A5-B94E-883B18EB4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7B45D-6141-4AAA-BAAC-9072ABD31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7CA7A-ABC4-496F-9027-E1488139B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012D5-A3ED-46A7-868A-D34BB1B45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6EFA6-E076-4236-9178-643445A86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671955" y="793115"/>
            <a:ext cx="1388110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84250" y="793115"/>
            <a:ext cx="747395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6" y="0"/>
            <a:ext cx="1219200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9283065" y="114256"/>
            <a:ext cx="2112962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89440" y="1048741"/>
            <a:ext cx="1700212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3111500" y="793115"/>
            <a:ext cx="2412365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6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18151" y="793214"/>
            <a:ext cx="2442487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391991"/>
            <a:ext cx="109692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801" r:id="rId2"/>
    <p:sldLayoutId id="2147502802" r:id="rId3"/>
    <p:sldLayoutId id="2147502803" r:id="rId4"/>
    <p:sldLayoutId id="2147502804" r:id="rId5"/>
    <p:sldLayoutId id="2147502805" r:id="rId6"/>
    <p:sldLayoutId id="2147502806" r:id="rId7"/>
    <p:sldLayoutId id="2147502807" r:id="rId8"/>
    <p:sldLayoutId id="2147502808" r:id="rId9"/>
    <p:sldLayoutId id="2147502809" r:id="rId10"/>
    <p:sldLayoutId id="21475028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ags" Target="../tags/tag98.xml" /><Relationship Id="rId24" Type="http://schemas.openxmlformats.org/officeDocument/2006/relationships/tags" Target="../tags/tag99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image" Target="../media/image5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0204023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中国主要语言地理特点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0" name="文本占位符 5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pic>
        <p:nvPicPr>
          <p:cNvPr id="2097179" name="图片 16" descr="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5342" y="1678473"/>
            <a:ext cx="623570" cy="593090"/>
          </a:xfrm>
          <a:prstGeom prst="rect">
            <a:avLst/>
          </a:prstGeom>
        </p:spPr>
      </p:pic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1433738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8"/>
            </p:custDataLst>
          </p:nvPr>
        </p:nvSpPr>
        <p:spPr>
          <a:xfrm>
            <a:off x="149098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中国语言的分布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1" name="图片 3" descr="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59863" y="1678473"/>
            <a:ext cx="623570" cy="593090"/>
          </a:xfrm>
          <a:prstGeom prst="rect">
            <a:avLst/>
          </a:prstGeom>
        </p:spPr>
      </p:pic>
      <p:sp>
        <p:nvSpPr>
          <p:cNvPr id="1048796" name="序号"/>
          <p:cNvSpPr txBox="1"/>
          <p:nvPr>
            <p:custDataLst>
              <p:tags r:id="rId10"/>
            </p:custDataLst>
          </p:nvPr>
        </p:nvSpPr>
        <p:spPr>
          <a:xfrm>
            <a:off x="4968259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1"/>
            </p:custDataLst>
          </p:nvPr>
        </p:nvSpPr>
        <p:spPr>
          <a:xfrm>
            <a:off x="502539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中国语言的多样性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3" name="图片 12" descr="0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4384" y="1678473"/>
            <a:ext cx="623570" cy="593090"/>
          </a:xfrm>
          <a:prstGeom prst="rect">
            <a:avLst/>
          </a:prstGeom>
        </p:spPr>
      </p:pic>
      <p:sp>
        <p:nvSpPr>
          <p:cNvPr id="1048800" name="序号"/>
          <p:cNvSpPr txBox="1"/>
          <p:nvPr>
            <p:custDataLst>
              <p:tags r:id="rId13"/>
            </p:custDataLst>
          </p:nvPr>
        </p:nvSpPr>
        <p:spPr>
          <a:xfrm>
            <a:off x="8502780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4"/>
            </p:custDataLst>
          </p:nvPr>
        </p:nvSpPr>
        <p:spPr>
          <a:xfrm>
            <a:off x="855980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中国语言的演变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5" name="图片 42" descr="0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5342" y="4176142"/>
            <a:ext cx="623570" cy="593090"/>
          </a:xfrm>
          <a:prstGeom prst="rect">
            <a:avLst/>
          </a:prstGeom>
        </p:spPr>
      </p:pic>
      <p:sp>
        <p:nvSpPr>
          <p:cNvPr id="1048804" name="序号"/>
          <p:cNvSpPr txBox="1"/>
          <p:nvPr>
            <p:custDataLst>
              <p:tags r:id="rId16"/>
            </p:custDataLst>
          </p:nvPr>
        </p:nvSpPr>
        <p:spPr>
          <a:xfrm>
            <a:off x="1433738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7"/>
            </p:custDataLst>
          </p:nvPr>
        </p:nvSpPr>
        <p:spPr>
          <a:xfrm>
            <a:off x="149098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中国语言与地理的关系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7" name="图片 47" descr="0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59863" y="4176142"/>
            <a:ext cx="623570" cy="593090"/>
          </a:xfrm>
          <a:prstGeom prst="rect">
            <a:avLst/>
          </a:prstGeom>
        </p:spPr>
      </p:pic>
      <p:sp>
        <p:nvSpPr>
          <p:cNvPr id="1048808" name="序号"/>
          <p:cNvSpPr txBox="1"/>
          <p:nvPr>
            <p:custDataLst>
              <p:tags r:id="rId19"/>
            </p:custDataLst>
          </p:nvPr>
        </p:nvSpPr>
        <p:spPr>
          <a:xfrm>
            <a:off x="4968259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伍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20"/>
            </p:custDataLst>
          </p:nvPr>
        </p:nvSpPr>
        <p:spPr>
          <a:xfrm>
            <a:off x="502539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中国语言政策的演变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9" name="图片 52" descr="06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4384" y="4176142"/>
            <a:ext cx="623570" cy="59309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22"/>
            </p:custDataLst>
          </p:nvPr>
        </p:nvSpPr>
        <p:spPr>
          <a:xfrm>
            <a:off x="8502780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23"/>
            </p:custDataLst>
          </p:nvPr>
        </p:nvSpPr>
        <p:spPr>
          <a:xfrm>
            <a:off x="855980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中国语言教育的现状与展望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中国语言的分布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汉语的分布</a:t>
            </a:r>
            <a:endParaRPr lang="zh-CN" altLang="en-US"/>
          </a:p>
        </p:txBody>
      </p:sp>
      <p:sp>
        <p:nvSpPr>
          <p:cNvPr id="10488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汉语也广泛分布在海外华人社区，如东南亚、北美、欧洲等地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汉语方言众多，包括普通话、粤语、闽南语、吴语等，每种方言都有其独特的发音、词汇和语法特点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汉语是中国的主要语言，使用人口超过10亿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汉语主要分布在中国境内，包括大陆、台湾、香港、澳门等地区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少数民族语言的分布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方言的分布</a:t>
            </a:r>
            <a:endParaRPr lang="zh-CN" altLang="en-US"/>
          </a:p>
        </p:txBody>
      </p:sp>
      <p:sp>
        <p:nvSpPr>
          <p:cNvPr id="1048968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北方方言：主要分布在华北、东北、西北等地区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南方方言：主要分布在长江以南、珠江流域等地区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客家方言：主要分布在广东、福建、江西等地区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闽方言：主要分布在福建、广东、海南等地区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湘方言：主要分布在湖南、湖北等地区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赣方言：主要分布在江西、安徽等地区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611"/>
          </a:bodyPr>
          <a:lstStyle/>
          <a:p>
            <a:r>
              <a:rPr lang="zh-CN" altLang="en-US"/>
              <a:t>中国语言的多样性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语言种类的多样性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语言使用者的多样性</a:t>
            </a:r>
            <a:endParaRPr lang="zh-CN" altLang="en-US"/>
          </a:p>
        </p:txBody>
      </p:sp>
      <p:sp>
        <p:nvSpPr>
          <p:cNvPr id="104909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汉语：使用人数最多，分布最广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蒙古语：主要分布在内蒙古自治区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藏语：主要分布在西藏自治区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朝鲜语：主要分布在吉林省和黑龙江省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维吾尔语：主要分布在新疆维吾尔自治区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壮语：主要分布在广西壮族自治区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语言文化的多样性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汉语：中国使用人数最多的语言，也是世界使用人数最多的语言之一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方言：中国各地方言众多，如北方方言、吴方言、湘方言等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外来语：随着全球化的发展，英语、日语、韩语等外来语在中国也越来越流行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少数民族语言：中国有55个少数民族，每个民族都有自己的语言，如蒙古语、维吾尔语、藏语等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中国语言的演变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历史上的语言演变</a:t>
            </a:r>
            <a:endParaRPr lang="zh-CN" altLang="en-US"/>
          </a:p>
        </p:txBody>
      </p:sp>
      <p:sp>
        <p:nvSpPr>
          <p:cNvPr id="1049284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8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汉语：中国最古老的语言之一，经历了从甲骨文到现代汉语的演变过程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藏语：中国西南地区的主要语言，经历了从吐蕃时期到现代的演变过程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维吾尔语：中国西北地区的主要语言，经历了从突厥语到现代的演变过程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蒙古语：中国北部地区的主要语言，经历了从蒙古帝国到现代的演变过程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满语：中国东北地区的主要语言，经历了从满洲时期到现代的演变过程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现代汉语的演变</a:t>
            </a:r>
            <a:endParaRPr lang="zh-CN" altLang="en-US"/>
          </a:p>
        </p:txBody>
      </p:sp>
      <p:sp>
        <p:nvSpPr>
          <p:cNvPr id="10493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起源：古代汉语的继承和发展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发展阶段：上古汉语、中古汉语、近古汉语、现代汉语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特点：语音、词汇、语法等方面的变化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影响因素：社会、文化、科技等方面的发展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https://d.book118.com/886002040231010034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2_2"/>
  <p:tag name="KSO_WM_UNIT_INDEX" val="1_2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2_1"/>
  <p:tag name="KSO_WM_UNIT_INDEX" val="1_2_1"/>
  <p:tag name="KSO_WM_UNIT_LAYERLEVEL" val="1_1_1"/>
  <p:tag name="KSO_WM_UNIT_PRESET_TEXT" val="贰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3_1"/>
  <p:tag name="KSO_WM_UNIT_INDEX" val="1_3_1"/>
  <p:tag name="KSO_WM_UNIT_LAYERLEVEL" val="1_1_1"/>
  <p:tag name="KSO_WM_UNIT_PRESET_TEXT" val="叁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5_2"/>
  <p:tag name="KSO_WM_UNIT_INDEX" val="1_5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5_1"/>
  <p:tag name="KSO_WM_UNIT_INDEX" val="1_5_1"/>
  <p:tag name="KSO_WM_UNIT_LAYERLEVEL" val="1_1_1"/>
  <p:tag name="KSO_WM_UNIT_PRESET_TEXT" val="伍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6_2"/>
  <p:tag name="KSO_WM_UNIT_INDEX" val="1_6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6_1"/>
  <p:tag name="KSO_WM_UNIT_INDEX" val="1_6_1"/>
  <p:tag name="KSO_WM_UNIT_LAYERLEVEL" val="1_1_1"/>
  <p:tag name="KSO_WM_UNIT_PRESET_TEXT" val="陆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微软雅黑</vt:lpstr>
      <vt:lpstr>宋体</vt:lpstr>
      <vt:lpstr>Office Theme</vt:lpstr>
      <vt:lpstr>中国主要语言地理特点</vt:lpstr>
      <vt:lpstr>目录</vt:lpstr>
      <vt:lpstr>中国语言的分布</vt:lpstr>
      <vt:lpstr>汉语的分布</vt:lpstr>
      <vt:lpstr>少数民族语言的分布</vt:lpstr>
      <vt:lpstr>方言的分布</vt:lpstr>
      <vt:lpstr>中国语言的多样性</vt:lpstr>
      <vt:lpstr>语言种类的多样性</vt:lpstr>
      <vt:lpstr>语言使用者的多样性</vt:lpstr>
      <vt:lpstr>语言文化的多样性</vt:lpstr>
      <vt:lpstr>中国语言的演变</vt:lpstr>
      <vt:lpstr>历史上的语言演变</vt:lpstr>
      <vt:lpstr>现代汉语的演变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2024-09-04T10:05:12.104</cp:lastPrinted>
  <dcterms:created xsi:type="dcterms:W3CDTF">2024-09-04T02:05:12Z</dcterms:created>
  <dcterms:modified xsi:type="dcterms:W3CDTF">2024-09-04T02:05:17Z</dcterms:modified>
</cp:coreProperties>
</file>