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833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95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.xml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.xml" /><Relationship Id="rId2" Type="http://schemas.openxmlformats.org/officeDocument/2006/relationships/tags" Target="../tags/tag19.xml" /><Relationship Id="rId3" Type="http://schemas.openxmlformats.org/officeDocument/2006/relationships/tags" Target="../tags/tag20.xml" /><Relationship Id="rId4" Type="http://schemas.openxmlformats.org/officeDocument/2006/relationships/image" Target="../media/image3.png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tags" Target="../tags/tag24.xml" /><Relationship Id="rId9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.xml" /><Relationship Id="rId2" Type="http://schemas.openxmlformats.org/officeDocument/2006/relationships/tags" Target="../tags/tag26.xml" /><Relationship Id="rId3" Type="http://schemas.openxmlformats.org/officeDocument/2006/relationships/tags" Target="../tags/tag27.xml" /><Relationship Id="rId4" Type="http://schemas.openxmlformats.org/officeDocument/2006/relationships/tags" Target="../tags/tag28.xml" /><Relationship Id="rId5" Type="http://schemas.openxmlformats.org/officeDocument/2006/relationships/tags" Target="../tags/tag29.xml" /><Relationship Id="rId6" Type="http://schemas.openxmlformats.org/officeDocument/2006/relationships/tags" Target="../tags/tag30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9.xml" /><Relationship Id="rId2" Type="http://schemas.openxmlformats.org/officeDocument/2006/relationships/tags" Target="../tags/tag40.xml" /><Relationship Id="rId3" Type="http://schemas.openxmlformats.org/officeDocument/2006/relationships/tags" Target="../tags/tag41.xml" /><Relationship Id="rId4" Type="http://schemas.openxmlformats.org/officeDocument/2006/relationships/tags" Target="../tags/tag42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image" Target="../media/image5.png" /><Relationship Id="rId7" Type="http://schemas.openxmlformats.org/officeDocument/2006/relationships/tags" Target="../tags/tag47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image" Target="../media/image5.png" /><Relationship Id="rId6" Type="http://schemas.openxmlformats.org/officeDocument/2006/relationships/tags" Target="../tags/tag52.xml" /><Relationship Id="rId7" Type="http://schemas.openxmlformats.org/officeDocument/2006/relationships/image" Target="../media/image4.png" /><Relationship Id="rId8" Type="http://schemas.openxmlformats.org/officeDocument/2006/relationships/tags" Target="../tags/tag53.xml" /><Relationship Id="rId9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2" Type="http://schemas.openxmlformats.org/officeDocument/2006/relationships/image" Target="../media/image6.png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BE8925-7733-47CB-9521-24C937F8F1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9FEF0C-4174-4961-88ED-817EB1796D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C1331A-F562-4C01-BAD6-C3B6779661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3BD312-B739-4A6D-A89B-24D29607F3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6BB58DA-EA27-4ABB-94E0-BC5CE2F59B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B459781-FB3E-4590-AECB-F37B03A5AF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A48AABF-0128-4FBD-8C57-349F9A7A1F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63D316-2ED8-4787-AC2C-9397FCB7D2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CB2ABB-7556-4140-AA0D-6EEBACE647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72201F-36F4-4FC8-B57A-AD15A736E2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FB957A-43BE-47D2-B8A1-F08DFFAB8E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@png" descr="preencoded.pn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3905" cy="685800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38200" y="1190479"/>
            <a:ext cx="5257800" cy="2452093"/>
          </a:xfrm>
        </p:spPr>
        <p:txBody>
          <a:bodyPr anchor="b">
            <a:noAutofit/>
          </a:bodyPr>
          <a:lstStyle>
            <a:lvl1pPr algn="l">
              <a:lnSpc>
                <a:spcPct val="100000"/>
              </a:lnSpc>
              <a:defRPr sz="48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</a:t>
            </a:r>
            <a:br>
              <a:rPr lang="en-US" altLang="zh-CN"/>
            </a:br>
            <a:r>
              <a:rPr lang="zh-CN" altLang="en-US"/>
              <a:t>编辑母版标题样式</a:t>
            </a:r>
            <a:endParaRPr lang="zh-CN" altLang="en-US"/>
          </a:p>
        </p:txBody>
      </p:sp>
      <p:sp>
        <p:nvSpPr>
          <p:cNvPr id="1048670" name="文本占位符 23"/>
          <p:cNvSpPr>
            <a:spLocks noGrp="1"/>
          </p:cNvSpPr>
          <p:nvPr>
            <p:ph type="body" sz="quarter" idx="17" hasCustomPrompt="1"/>
            <p:custDataLst>
              <p:tags r:id="rId4"/>
            </p:custDataLst>
          </p:nvPr>
        </p:nvSpPr>
        <p:spPr>
          <a:xfrm>
            <a:off x="838199" y="4144300"/>
            <a:ext cx="5343524" cy="1404250"/>
          </a:xfrm>
        </p:spPr>
        <p:txBody>
          <a:bodyPr anchor="t">
            <a:normAutofit/>
          </a:bodyPr>
          <a:lstStyle>
            <a:lvl1pPr marL="0" indent="0" algn="just">
              <a:lnSpc>
                <a:spcPct val="100000"/>
              </a:lnSpc>
              <a:buNone/>
              <a:defRPr sz="18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/>
            <p:custDataLst>
              <p:tags r:id="rId5"/>
            </p:custDataLst>
          </p:nvPr>
        </p:nvSpPr>
        <p:spPr>
          <a:xfrm>
            <a:off x="838198" y="3668858"/>
            <a:ext cx="5257802" cy="48267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4" name="日期占位符 2"/>
          <p:cNvSpPr>
            <a:spLocks noGrp="1"/>
          </p:cNvSpPr>
          <p:nvPr>
            <p:ph type="dt" sz="half" idx="18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9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20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360045"/>
            <a:ext cx="9267701" cy="654685"/>
          </a:xfrm>
        </p:spPr>
        <p:txBody>
          <a:bodyPr/>
          <a:lstStyle>
            <a:lvl1pPr>
              <a:defRPr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2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@png" descr="preencoded.pn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2125714"/>
          </a:xfrm>
          <a:prstGeom prst="rect">
            <a:avLst/>
          </a:prstGeom>
        </p:spPr>
      </p:pic>
      <p:sp>
        <p:nvSpPr>
          <p:cNvPr id="1048690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840105" y="449580"/>
            <a:ext cx="10608945" cy="89662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2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矩形 2"/>
          <p:cNvSpPr/>
          <p:nvPr userDrawn="1">
            <p:custDataLst>
              <p:tags r:id="rId1"/>
            </p:custDataLst>
          </p:nvPr>
        </p:nvSpPr>
        <p:spPr>
          <a:xfrm>
            <a:off x="-12700" y="6985"/>
            <a:ext cx="12204700" cy="6851015"/>
          </a:xfrm>
          <a:prstGeom prst="rect">
            <a:avLst/>
          </a:prstGeom>
          <a:gradFill>
            <a:gsLst>
              <a:gs pos="0">
                <a:schemeClr val="accent3">
                  <a:lumMod val="1000"/>
                  <a:lumOff val="99000"/>
                </a:schemeClr>
              </a:gs>
              <a:gs pos="74000">
                <a:schemeClr val="accent2">
                  <a:lumMod val="15000"/>
                  <a:lumOff val="85000"/>
                </a:schemeClr>
              </a:gs>
              <a:gs pos="100000">
                <a:schemeClr val="accent2">
                  <a:lumMod val="15000"/>
                  <a:lumOff val="85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00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 anchor="t">
            <a:normAutofit/>
          </a:bodyPr>
          <a:lstStyle>
            <a:lvl1pPr algn="just">
              <a:defRPr sz="5400"/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02" name="文本占位符 7"/>
          <p:cNvSpPr>
            <a:spLocks noGrp="1"/>
          </p:cNvSpPr>
          <p:nvPr>
            <p:ph type="body" sz="quarter" idx="13" hasCustomPrompt="1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 anchor="b">
            <a:noAutofit/>
          </a:bodyPr>
          <a:lstStyle>
            <a:lvl1pPr marL="0" indent="0" algn="just">
              <a:buNone/>
              <a:defRPr sz="8000" b="1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pic>
        <p:nvPicPr>
          <p:cNvPr id="2097161" name="图片 4" descr="未标题-4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l="56742" t="21431" b="17463"/>
          <a:stretch>
            <a:fillRect/>
          </a:stretch>
        </p:blipFill>
        <p:spPr>
          <a:xfrm>
            <a:off x="7108825" y="1150966"/>
            <a:ext cx="5085715" cy="5711190"/>
          </a:xfrm>
          <a:prstGeom prst="rect">
            <a:avLst/>
          </a:prstGeom>
        </p:spPr>
      </p:pic>
      <p:sp>
        <p:nvSpPr>
          <p:cNvPr id="1048704" name="日期占位符 3"/>
          <p:cNvSpPr>
            <a:spLocks noGrp="1"/>
          </p:cNvSpPr>
          <p:nvPr>
            <p:ph type="dt" sz="half" idx="14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5"/>
          <p:cNvSpPr>
            <a:spLocks noGrp="1"/>
          </p:cNvSpPr>
          <p:nvPr>
            <p:ph type="ftr" sz="quarter" idx="15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6"/>
          <p:cNvSpPr>
            <a:spLocks noGrp="1"/>
          </p:cNvSpPr>
          <p:nvPr>
            <p:ph type="sldNum" sz="quarter" idx="16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9288000" cy="6552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4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8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0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2633" t="71072" r="68750" b="10324"/>
          <a:stretch>
            <a:fillRect/>
          </a:stretch>
        </p:blipFill>
        <p:spPr>
          <a:xfrm>
            <a:off x="0" y="5592726"/>
            <a:ext cx="2553970" cy="1275907"/>
          </a:xfrm>
          <a:prstGeom prst="rect">
            <a:avLst/>
          </a:pr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65" name="图片 13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l="75357" t="19812" r="7610" b="57361"/>
          <a:stretch>
            <a:fillRect/>
          </a:stretch>
        </p:blipFill>
        <p:spPr>
          <a:xfrm>
            <a:off x="9882505" y="0"/>
            <a:ext cx="2309495" cy="241808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2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67" name="图片 13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rcRect l="75357" t="19812" r="7610" b="57361"/>
          <a:stretch>
            <a:fillRect/>
          </a:stretch>
        </p:blipFill>
        <p:spPr>
          <a:xfrm>
            <a:off x="9882505" y="0"/>
            <a:ext cx="2309495" cy="2418080"/>
          </a:xfrm>
          <a:prstGeom prst="rect">
            <a:avLst/>
          </a:prstGeom>
        </p:spPr>
      </p:pic>
      <p:pic>
        <p:nvPicPr>
          <p:cNvPr id="2097169" name="图片 11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rcRect l="2633" t="71072" r="68750" b="10324"/>
          <a:stretch>
            <a:fillRect/>
          </a:stretch>
        </p:blipFill>
        <p:spPr>
          <a:xfrm>
            <a:off x="0" y="5592726"/>
            <a:ext cx="2553970" cy="1275907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6295" y="239395"/>
            <a:ext cx="9029065" cy="596900"/>
          </a:xfrm>
        </p:spPr>
        <p:txBody>
          <a:bodyPr/>
          <a:lstStyle>
            <a:lvl1pPr>
              <a:defRPr sz="28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836295"/>
            <a:ext cx="9027795" cy="365760"/>
          </a:xfrm>
        </p:spPr>
        <p:txBody>
          <a:bodyPr anchor="t"/>
          <a:lstStyle>
            <a:lvl1pPr marL="0" indent="0">
              <a:buNone/>
              <a:defRPr sz="1600" b="0">
                <a:solidFill>
                  <a:schemeClr val="accent1">
                    <a:lumMod val="5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6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矩形 7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71" name="图片 6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3994150" y="0"/>
            <a:ext cx="8197850" cy="6858000"/>
          </a:xfrm>
          <a:prstGeom prst="rect">
            <a:avLst/>
          </a:prstGeom>
        </p:spPr>
      </p:pic>
      <p:sp>
        <p:nvSpPr>
          <p:cNvPr id="1048772" name="标题 1"/>
          <p:cNvSpPr>
            <a:spLocks noGrp="1"/>
          </p:cNvSpPr>
          <p:nvPr>
            <p:ph type="ctrTitle"/>
            <p:custDataLst>
              <p:tags r:id="rId4"/>
            </p:custDataLst>
          </p:nvPr>
        </p:nvSpPr>
        <p:spPr>
          <a:xfrm>
            <a:off x="645160" y="624840"/>
            <a:ext cx="3348990" cy="3051810"/>
          </a:xfrm>
        </p:spPr>
        <p:txBody>
          <a:bodyPr anchor="b" anchorCtr="0">
            <a:normAutofit/>
          </a:bodyPr>
          <a:lstStyle>
            <a:lvl1pPr algn="l">
              <a:lnSpc>
                <a:spcPct val="100000"/>
              </a:lnSpc>
              <a:defRPr sz="48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4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645160" y="3878580"/>
            <a:ext cx="2743200" cy="2185670"/>
          </a:xfrm>
        </p:spPr>
        <p:txBody>
          <a:bodyPr anchor="t" anchorCtr="0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776" name="日期占位符 2"/>
          <p:cNvSpPr>
            <a:spLocks noGrp="1"/>
          </p:cNvSpPr>
          <p:nvPr>
            <p:ph type="dt" sz="half" idx="18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3"/>
          <p:cNvSpPr>
            <a:spLocks noGrp="1"/>
          </p:cNvSpPr>
          <p:nvPr>
            <p:ph type="ftr" sz="quarter" idx="19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4"/>
          <p:cNvSpPr>
            <a:spLocks noGrp="1"/>
          </p:cNvSpPr>
          <p:nvPr>
            <p:ph type="sldNum" sz="quarter" idx="20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6.xml" /><Relationship Id="rId13" Type="http://schemas.openxmlformats.org/officeDocument/2006/relationships/image" Target="../media/image5.png" /><Relationship Id="rId14" Type="http://schemas.openxmlformats.org/officeDocument/2006/relationships/tags" Target="../tags/tag67.xml" /><Relationship Id="rId15" Type="http://schemas.openxmlformats.org/officeDocument/2006/relationships/image" Target="../media/image4.png" /><Relationship Id="rId16" Type="http://schemas.openxmlformats.org/officeDocument/2006/relationships/tags" Target="../tags/tag68.xml" /><Relationship Id="rId17" Type="http://schemas.openxmlformats.org/officeDocument/2006/relationships/tags" Target="../tags/tag69.xml" /><Relationship Id="rId18" Type="http://schemas.openxmlformats.org/officeDocument/2006/relationships/tags" Target="../tags/tag70.xml" /><Relationship Id="rId19" Type="http://schemas.openxmlformats.org/officeDocument/2006/relationships/tags" Target="../tags/tag71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2.xml" /><Relationship Id="rId21" Type="http://schemas.openxmlformats.org/officeDocument/2006/relationships/tags" Target="../tags/tag73.xml" /><Relationship Id="rId22" Type="http://schemas.openxmlformats.org/officeDocument/2006/relationships/tags" Target="../tags/tag74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7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2192000" cy="119062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3" name="图片 13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rcRect l="75357" t="19812" r="7610" b="57361"/>
          <a:stretch>
            <a:fillRect/>
          </a:stretch>
        </p:blipFill>
        <p:spPr>
          <a:xfrm>
            <a:off x="9890125" y="0"/>
            <a:ext cx="2309495" cy="2418080"/>
          </a:xfrm>
          <a:prstGeom prst="rect">
            <a:avLst/>
          </a:prstGeom>
        </p:spPr>
      </p:pic>
      <p:pic>
        <p:nvPicPr>
          <p:cNvPr id="2097155" name="图片 11"/>
          <p:cNvPicPr>
            <a:picLocks noChangeAspect="1"/>
          </p:cNvPicPr>
          <p:nvPr userDrawn="1">
            <p:custDataLst>
              <p:tags r:id="rId16"/>
            </p:custDataLst>
          </p:nvPr>
        </p:nvPicPr>
        <p:blipFill>
          <a:blip r:embed="rId15"/>
          <a:srcRect l="2633" t="71072" r="68750" b="10324"/>
          <a:stretch>
            <a:fillRect/>
          </a:stretch>
        </p:blipFill>
        <p:spPr>
          <a:xfrm>
            <a:off x="0" y="5592726"/>
            <a:ext cx="2553970" cy="1275907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38200" y="360045"/>
            <a:ext cx="9288439" cy="654685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460500"/>
            <a:ext cx="10515600" cy="4717415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08326" r:id="rId2"/>
    <p:sldLayoutId id="2147508327" r:id="rId3"/>
    <p:sldLayoutId id="2147508328" r:id="rId4"/>
    <p:sldLayoutId id="2147508329" r:id="rId5"/>
    <p:sldLayoutId id="2147508330" r:id="rId6"/>
    <p:sldLayoutId id="2147508331" r:id="rId7"/>
    <p:sldLayoutId id="2147508332" r:id="rId8"/>
    <p:sldLayoutId id="2147508333" r:id="rId9"/>
    <p:sldLayoutId id="2147508334" r:id="rId10"/>
    <p:sldLayoutId id="2147508335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1">
              <a:lumMod val="50000"/>
            </a:schemeClr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7.xml" /><Relationship Id="rId11" Type="http://schemas.openxmlformats.org/officeDocument/2006/relationships/tags" Target="../tags/tag88.xml" /><Relationship Id="rId12" Type="http://schemas.openxmlformats.org/officeDocument/2006/relationships/tags" Target="../tags/tag89.xml" /><Relationship Id="rId13" Type="http://schemas.openxmlformats.org/officeDocument/2006/relationships/tags" Target="../tags/tag90.xml" /><Relationship Id="rId14" Type="http://schemas.openxmlformats.org/officeDocument/2006/relationships/tags" Target="../tags/tag91.xml" /><Relationship Id="rId15" Type="http://schemas.openxmlformats.org/officeDocument/2006/relationships/tags" Target="../tags/tag92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tags" Target="../tags/tag85.xml" /><Relationship Id="rId9" Type="http://schemas.openxmlformats.org/officeDocument/2006/relationships/tags" Target="../tags/tag8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3.xml" /><Relationship Id="rId3" Type="http://schemas.openxmlformats.org/officeDocument/2006/relationships/tags" Target="../tags/tag94.xml" /><Relationship Id="rId4" Type="http://schemas.openxmlformats.org/officeDocument/2006/relationships/tags" Target="../tags/tag9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6.xml" /><Relationship Id="rId3" Type="http://schemas.openxmlformats.org/officeDocument/2006/relationships/tags" Target="../tags/tag97.xml" /><Relationship Id="rId4" Type="http://schemas.openxmlformats.org/officeDocument/2006/relationships/tags" Target="../tags/tag9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7.xml" /><Relationship Id="rId11" Type="http://schemas.openxmlformats.org/officeDocument/2006/relationships/tags" Target="../tags/tag108.xml" /><Relationship Id="rId2" Type="http://schemas.openxmlformats.org/officeDocument/2006/relationships/tags" Target="../tags/tag99.xml" /><Relationship Id="rId3" Type="http://schemas.openxmlformats.org/officeDocument/2006/relationships/tags" Target="../tags/tag100.xml" /><Relationship Id="rId4" Type="http://schemas.openxmlformats.org/officeDocument/2006/relationships/tags" Target="../tags/tag101.xml" /><Relationship Id="rId5" Type="http://schemas.openxmlformats.org/officeDocument/2006/relationships/tags" Target="../tags/tag102.xml" /><Relationship Id="rId6" Type="http://schemas.openxmlformats.org/officeDocument/2006/relationships/tags" Target="../tags/tag103.xml" /><Relationship Id="rId7" Type="http://schemas.openxmlformats.org/officeDocument/2006/relationships/tags" Target="../tags/tag104.xml" /><Relationship Id="rId8" Type="http://schemas.openxmlformats.org/officeDocument/2006/relationships/tags" Target="../tags/tag105.xml" /><Relationship Id="rId9" Type="http://schemas.openxmlformats.org/officeDocument/2006/relationships/tags" Target="../tags/tag10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7.xml" /><Relationship Id="rId11" Type="http://schemas.openxmlformats.org/officeDocument/2006/relationships/tags" Target="../tags/tag118.xml" /><Relationship Id="rId12" Type="http://schemas.openxmlformats.org/officeDocument/2006/relationships/tags" Target="../tags/tag119.xml" /><Relationship Id="rId13" Type="http://schemas.openxmlformats.org/officeDocument/2006/relationships/tags" Target="../tags/tag120.xml" /><Relationship Id="rId2" Type="http://schemas.openxmlformats.org/officeDocument/2006/relationships/tags" Target="../tags/tag109.xml" /><Relationship Id="rId3" Type="http://schemas.openxmlformats.org/officeDocument/2006/relationships/tags" Target="../tags/tag110.xml" /><Relationship Id="rId4" Type="http://schemas.openxmlformats.org/officeDocument/2006/relationships/tags" Target="../tags/tag111.xml" /><Relationship Id="rId5" Type="http://schemas.openxmlformats.org/officeDocument/2006/relationships/tags" Target="../tags/tag112.xml" /><Relationship Id="rId6" Type="http://schemas.openxmlformats.org/officeDocument/2006/relationships/tags" Target="../tags/tag113.xml" /><Relationship Id="rId7" Type="http://schemas.openxmlformats.org/officeDocument/2006/relationships/tags" Target="../tags/tag114.xml" /><Relationship Id="rId8" Type="http://schemas.openxmlformats.org/officeDocument/2006/relationships/tags" Target="../tags/tag115.xml" /><Relationship Id="rId9" Type="http://schemas.openxmlformats.org/officeDocument/2006/relationships/tags" Target="../tags/tag11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9.xml" /><Relationship Id="rId11" Type="http://schemas.openxmlformats.org/officeDocument/2006/relationships/tags" Target="../tags/tag130.xml" /><Relationship Id="rId12" Type="http://schemas.openxmlformats.org/officeDocument/2006/relationships/tags" Target="../tags/tag131.xml" /><Relationship Id="rId13" Type="http://schemas.openxmlformats.org/officeDocument/2006/relationships/tags" Target="../tags/tag132.xml" /><Relationship Id="rId2" Type="http://schemas.openxmlformats.org/officeDocument/2006/relationships/tags" Target="../tags/tag121.xml" /><Relationship Id="rId3" Type="http://schemas.openxmlformats.org/officeDocument/2006/relationships/tags" Target="../tags/tag122.xml" /><Relationship Id="rId4" Type="http://schemas.openxmlformats.org/officeDocument/2006/relationships/tags" Target="../tags/tag123.xml" /><Relationship Id="rId5" Type="http://schemas.openxmlformats.org/officeDocument/2006/relationships/tags" Target="../tags/tag124.xml" /><Relationship Id="rId6" Type="http://schemas.openxmlformats.org/officeDocument/2006/relationships/tags" Target="../tags/tag125.xml" /><Relationship Id="rId7" Type="http://schemas.openxmlformats.org/officeDocument/2006/relationships/tags" Target="../tags/tag126.xml" /><Relationship Id="rId8" Type="http://schemas.openxmlformats.org/officeDocument/2006/relationships/tags" Target="../tags/tag127.xml" /><Relationship Id="rId9" Type="http://schemas.openxmlformats.org/officeDocument/2006/relationships/tags" Target="../tags/tag12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3.xml" /><Relationship Id="rId3" Type="http://schemas.openxmlformats.org/officeDocument/2006/relationships/tags" Target="../tags/tag134.xml" /><Relationship Id="rId4" Type="http://schemas.openxmlformats.org/officeDocument/2006/relationships/tags" Target="../tags/tag13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4.xml" /><Relationship Id="rId11" Type="http://schemas.openxmlformats.org/officeDocument/2006/relationships/tags" Target="../tags/tag145.xml" /><Relationship Id="rId12" Type="http://schemas.openxmlformats.org/officeDocument/2006/relationships/tags" Target="../tags/tag146.xml" /><Relationship Id="rId13" Type="http://schemas.openxmlformats.org/officeDocument/2006/relationships/tags" Target="../tags/tag147.xml" /><Relationship Id="rId14" Type="http://schemas.openxmlformats.org/officeDocument/2006/relationships/tags" Target="../tags/tag148.xml" /><Relationship Id="rId15" Type="http://schemas.openxmlformats.org/officeDocument/2006/relationships/tags" Target="../tags/tag149.xml" /><Relationship Id="rId16" Type="http://schemas.openxmlformats.org/officeDocument/2006/relationships/tags" Target="../tags/tag150.xml" /><Relationship Id="rId17" Type="http://schemas.openxmlformats.org/officeDocument/2006/relationships/tags" Target="../tags/tag151.xml" /><Relationship Id="rId18" Type="http://schemas.openxmlformats.org/officeDocument/2006/relationships/tags" Target="../tags/tag152.xml" /><Relationship Id="rId19" Type="http://schemas.openxmlformats.org/officeDocument/2006/relationships/tags" Target="../tags/tag153.xml" /><Relationship Id="rId2" Type="http://schemas.openxmlformats.org/officeDocument/2006/relationships/tags" Target="../tags/tag136.xml" /><Relationship Id="rId20" Type="http://schemas.openxmlformats.org/officeDocument/2006/relationships/tags" Target="../tags/tag154.xml" /><Relationship Id="rId21" Type="http://schemas.openxmlformats.org/officeDocument/2006/relationships/tags" Target="../tags/tag155.xml" /><Relationship Id="rId3" Type="http://schemas.openxmlformats.org/officeDocument/2006/relationships/tags" Target="../tags/tag137.xml" /><Relationship Id="rId4" Type="http://schemas.openxmlformats.org/officeDocument/2006/relationships/tags" Target="../tags/tag138.xml" /><Relationship Id="rId5" Type="http://schemas.openxmlformats.org/officeDocument/2006/relationships/tags" Target="../tags/tag139.xml" /><Relationship Id="rId6" Type="http://schemas.openxmlformats.org/officeDocument/2006/relationships/tags" Target="../tags/tag140.xml" /><Relationship Id="rId7" Type="http://schemas.openxmlformats.org/officeDocument/2006/relationships/tags" Target="../tags/tag141.xml" /><Relationship Id="rId8" Type="http://schemas.openxmlformats.org/officeDocument/2006/relationships/tags" Target="../tags/tag142.xml" /><Relationship Id="rId9" Type="http://schemas.openxmlformats.org/officeDocument/2006/relationships/tags" Target="../tags/tag14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6.xml" /><Relationship Id="rId3" Type="http://schemas.openxmlformats.org/officeDocument/2006/relationships/tags" Target="../tags/tag157.xml" /><Relationship Id="rId4" Type="http://schemas.openxmlformats.org/officeDocument/2006/relationships/tags" Target="../tags/tag158.xml" /><Relationship Id="rId5" Type="http://schemas.openxmlformats.org/officeDocument/2006/relationships/tags" Target="../tags/tag15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0.xml" /><Relationship Id="rId3" Type="http://schemas.openxmlformats.org/officeDocument/2006/relationships/tags" Target="../tags/tag161.xml" /><Relationship Id="rId4" Type="http://schemas.openxmlformats.org/officeDocument/2006/relationships/tags" Target="../tags/tag162.xml" /><Relationship Id="rId5" Type="http://schemas.openxmlformats.org/officeDocument/2006/relationships/tags" Target="../tags/tag16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2.xml" /><Relationship Id="rId11" Type="http://schemas.openxmlformats.org/officeDocument/2006/relationships/tags" Target="../tags/tag173.xml" /><Relationship Id="rId12" Type="http://schemas.openxmlformats.org/officeDocument/2006/relationships/tags" Target="../tags/tag174.xml" /><Relationship Id="rId13" Type="http://schemas.openxmlformats.org/officeDocument/2006/relationships/tags" Target="../tags/tag175.xml" /><Relationship Id="rId2" Type="http://schemas.openxmlformats.org/officeDocument/2006/relationships/tags" Target="../tags/tag164.xml" /><Relationship Id="rId3" Type="http://schemas.openxmlformats.org/officeDocument/2006/relationships/tags" Target="../tags/tag165.xml" /><Relationship Id="rId4" Type="http://schemas.openxmlformats.org/officeDocument/2006/relationships/tags" Target="../tags/tag166.xml" /><Relationship Id="rId5" Type="http://schemas.openxmlformats.org/officeDocument/2006/relationships/tags" Target="../tags/tag167.xml" /><Relationship Id="rId6" Type="http://schemas.openxmlformats.org/officeDocument/2006/relationships/tags" Target="../tags/tag168.xml" /><Relationship Id="rId7" Type="http://schemas.openxmlformats.org/officeDocument/2006/relationships/tags" Target="../tags/tag169.xml" /><Relationship Id="rId8" Type="http://schemas.openxmlformats.org/officeDocument/2006/relationships/tags" Target="../tags/tag170.xml" /><Relationship Id="rId9" Type="http://schemas.openxmlformats.org/officeDocument/2006/relationships/tags" Target="../tags/tag171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6.xml" /><Relationship Id="rId3" Type="http://schemas.openxmlformats.org/officeDocument/2006/relationships/tags" Target="../tags/tag177.xml" /><Relationship Id="rId4" Type="http://schemas.openxmlformats.org/officeDocument/2006/relationships/tags" Target="../tags/tag17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7.xml" /><Relationship Id="rId11" Type="http://schemas.openxmlformats.org/officeDocument/2006/relationships/tags" Target="../tags/tag188.xml" /><Relationship Id="rId12" Type="http://schemas.openxmlformats.org/officeDocument/2006/relationships/tags" Target="../tags/tag189.xml" /><Relationship Id="rId13" Type="http://schemas.openxmlformats.org/officeDocument/2006/relationships/tags" Target="../tags/tag190.xml" /><Relationship Id="rId14" Type="http://schemas.openxmlformats.org/officeDocument/2006/relationships/tags" Target="../tags/tag191.xml" /><Relationship Id="rId15" Type="http://schemas.openxmlformats.org/officeDocument/2006/relationships/tags" Target="../tags/tag192.xml" /><Relationship Id="rId16" Type="http://schemas.openxmlformats.org/officeDocument/2006/relationships/tags" Target="../tags/tag193.xml" /><Relationship Id="rId17" Type="http://schemas.openxmlformats.org/officeDocument/2006/relationships/tags" Target="../tags/tag194.xml" /><Relationship Id="rId2" Type="http://schemas.openxmlformats.org/officeDocument/2006/relationships/tags" Target="../tags/tag179.xml" /><Relationship Id="rId3" Type="http://schemas.openxmlformats.org/officeDocument/2006/relationships/tags" Target="../tags/tag180.xml" /><Relationship Id="rId4" Type="http://schemas.openxmlformats.org/officeDocument/2006/relationships/tags" Target="../tags/tag181.xml" /><Relationship Id="rId5" Type="http://schemas.openxmlformats.org/officeDocument/2006/relationships/tags" Target="../tags/tag182.xml" /><Relationship Id="rId6" Type="http://schemas.openxmlformats.org/officeDocument/2006/relationships/tags" Target="../tags/tag183.xml" /><Relationship Id="rId7" Type="http://schemas.openxmlformats.org/officeDocument/2006/relationships/tags" Target="../tags/tag184.xml" /><Relationship Id="rId8" Type="http://schemas.openxmlformats.org/officeDocument/2006/relationships/tags" Target="../tags/tag185.xml" /><Relationship Id="rId9" Type="http://schemas.openxmlformats.org/officeDocument/2006/relationships/tags" Target="../tags/tag186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6004101030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1190479"/>
            <a:ext cx="5257800" cy="2452093"/>
          </a:xfrm>
        </p:spPr>
        <p:txBody>
          <a:bodyPr/>
          <a:lstStyle/>
          <a:p>
            <a:r>
              <a:rPr lang="zh-CN" altLang="en-US"/>
              <a:t>应急处置基本知识与实战技能</a:t>
            </a:r>
            <a:endParaRPr lang="zh-CN" altLang="en-US"/>
          </a:p>
        </p:txBody>
      </p:sp>
      <p:sp>
        <p:nvSpPr>
          <p:cNvPr id="1048650" name="文本占位符 2"/>
          <p:cNvSpPr>
            <a:spLocks noGrp="1"/>
          </p:cNvSpPr>
          <p:nvPr>
            <p:ph type="body" sz="quarter" idx="17"/>
            <p:custDataLst>
              <p:tags r:id="rId3"/>
            </p:custDataLst>
          </p:nvPr>
        </p:nvSpPr>
        <p:spPr>
          <a:xfrm>
            <a:off x="838199" y="4144300"/>
            <a:ext cx="5343524" cy="1404250"/>
          </a:xfrm>
        </p:spPr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  <p:sp>
        <p:nvSpPr>
          <p:cNvPr id="1048652" name="副标题 7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4" name="标题 8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40105" y="449580"/>
            <a:ext cx="10608945" cy="896620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96" name="序号"/>
          <p:cNvSpPr txBox="1"/>
          <p:nvPr>
            <p:custDataLst>
              <p:tags r:id="rId3"/>
            </p:custDataLst>
          </p:nvPr>
        </p:nvSpPr>
        <p:spPr>
          <a:xfrm>
            <a:off x="1132840" y="291592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01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798" name="项标题"/>
          <p:cNvSpPr txBox="1"/>
          <p:nvPr>
            <p:custDataLst>
              <p:tags r:id="rId4"/>
            </p:custDataLst>
          </p:nvPr>
        </p:nvSpPr>
        <p:spPr>
          <a:xfrm>
            <a:off x="2693035" y="291655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添加目录项标题</a:t>
            </a:r>
            <a:endParaRPr lang="zh-CN" altLang="en-US" sz="2400" b="1" spc="300">
              <a:solidFill>
                <a:schemeClr val="accent1">
                  <a:lumMod val="50000"/>
                </a:schemeClr>
              </a:solidFill>
              <a:latin typeface="+mn-ea"/>
              <a:ea typeface="+mj-ea"/>
              <a:sym typeface="+mn-ea"/>
            </a:endParaRPr>
          </a:p>
        </p:txBody>
      </p:sp>
      <p:sp>
        <p:nvSpPr>
          <p:cNvPr id="1048800" name="序号"/>
          <p:cNvSpPr txBox="1"/>
          <p:nvPr>
            <p:custDataLst>
              <p:tags r:id="rId5"/>
            </p:custDataLst>
          </p:nvPr>
        </p:nvSpPr>
        <p:spPr>
          <a:xfrm>
            <a:off x="6474460" y="291592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02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02" name="项标题"/>
          <p:cNvSpPr txBox="1"/>
          <p:nvPr>
            <p:custDataLst>
              <p:tags r:id="rId6"/>
            </p:custDataLst>
          </p:nvPr>
        </p:nvSpPr>
        <p:spPr>
          <a:xfrm>
            <a:off x="8034655" y="291655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应急处置基础知识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04" name="序号"/>
          <p:cNvSpPr txBox="1"/>
          <p:nvPr>
            <p:custDataLst>
              <p:tags r:id="rId7"/>
            </p:custDataLst>
          </p:nvPr>
        </p:nvSpPr>
        <p:spPr>
          <a:xfrm>
            <a:off x="6474460" y="391795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04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06" name="项标题"/>
          <p:cNvSpPr txBox="1"/>
          <p:nvPr>
            <p:custDataLst>
              <p:tags r:id="rId8"/>
            </p:custDataLst>
          </p:nvPr>
        </p:nvSpPr>
        <p:spPr>
          <a:xfrm>
            <a:off x="8034655" y="391858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案例分析与实践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08" name="序号"/>
          <p:cNvSpPr txBox="1"/>
          <p:nvPr>
            <p:custDataLst>
              <p:tags r:id="rId9"/>
            </p:custDataLst>
          </p:nvPr>
        </p:nvSpPr>
        <p:spPr>
          <a:xfrm>
            <a:off x="6474460" y="491998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06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10" name="项标题"/>
          <p:cNvSpPr txBox="1"/>
          <p:nvPr>
            <p:custDataLst>
              <p:tags r:id="rId10"/>
            </p:custDataLst>
          </p:nvPr>
        </p:nvSpPr>
        <p:spPr>
          <a:xfrm>
            <a:off x="8034655" y="492061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总结与展望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12" name="序号"/>
          <p:cNvSpPr txBox="1"/>
          <p:nvPr>
            <p:custDataLst>
              <p:tags r:id="rId11"/>
            </p:custDataLst>
          </p:nvPr>
        </p:nvSpPr>
        <p:spPr>
          <a:xfrm>
            <a:off x="1132840" y="391795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03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14" name="项标题"/>
          <p:cNvSpPr txBox="1"/>
          <p:nvPr>
            <p:custDataLst>
              <p:tags r:id="rId12"/>
            </p:custDataLst>
          </p:nvPr>
        </p:nvSpPr>
        <p:spPr>
          <a:xfrm>
            <a:off x="2693035" y="391858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应急实战技能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16" name="序号"/>
          <p:cNvSpPr txBox="1"/>
          <p:nvPr>
            <p:custDataLst>
              <p:tags r:id="rId13"/>
            </p:custDataLst>
          </p:nvPr>
        </p:nvSpPr>
        <p:spPr>
          <a:xfrm>
            <a:off x="1132840" y="491998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05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18" name="项标题"/>
          <p:cNvSpPr txBox="1"/>
          <p:nvPr>
            <p:custDataLst>
              <p:tags r:id="rId14"/>
            </p:custDataLst>
          </p:nvPr>
        </p:nvSpPr>
        <p:spPr>
          <a:xfrm>
            <a:off x="2693035" y="492061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应急处置法律法规与标准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1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5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5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9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/>
          <a:lstStyle/>
          <a:p>
            <a:r>
              <a:rPr lang="zh-CN" altLang="en-US"/>
              <a:t>应急处置基础知识</a:t>
            </a:r>
            <a:endParaRPr lang="zh-CN" altLang="en-US"/>
          </a:p>
        </p:txBody>
      </p:sp>
      <p:sp>
        <p:nvSpPr>
          <p:cNvPr id="104889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6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应急处置的概念和原则</a:t>
            </a:r>
            <a:endParaRPr lang="zh-CN" altLang="en-US"/>
          </a:p>
        </p:txBody>
      </p:sp>
      <p:sp>
        <p:nvSpPr>
          <p:cNvPr id="1048966" name="五边形 2"/>
          <p:cNvSpPr/>
          <p:nvPr>
            <p:custDataLst>
              <p:tags r:id="rId2"/>
            </p:custDataLst>
          </p:nvPr>
        </p:nvSpPr>
        <p:spPr>
          <a:xfrm rot="16200000" flipH="1">
            <a:off x="3939929" y="1261985"/>
            <a:ext cx="976049" cy="2838433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68" name="五边形 3"/>
          <p:cNvSpPr/>
          <p:nvPr>
            <p:custDataLst>
              <p:tags r:id="rId3"/>
            </p:custDataLst>
          </p:nvPr>
        </p:nvSpPr>
        <p:spPr>
          <a:xfrm rot="16200000" flipH="1">
            <a:off x="3965933" y="4425533"/>
            <a:ext cx="927870" cy="2548527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70" name="任意多边形 4"/>
          <p:cNvSpPr/>
          <p:nvPr>
            <p:custDataLst>
              <p:tags r:id="rId4"/>
            </p:custDataLst>
          </p:nvPr>
        </p:nvSpPr>
        <p:spPr>
          <a:xfrm>
            <a:off x="3154751" y="2189866"/>
            <a:ext cx="2548527" cy="3846049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72" name="任意多边形 5"/>
          <p:cNvSpPr/>
          <p:nvPr>
            <p:custDataLst>
              <p:tags r:id="rId5"/>
            </p:custDataLst>
          </p:nvPr>
        </p:nvSpPr>
        <p:spPr>
          <a:xfrm flipV="1">
            <a:off x="3008877" y="1460500"/>
            <a:ext cx="2838433" cy="13648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7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6"/>
            </p:custDataLst>
          </p:nvPr>
        </p:nvSpPr>
        <p:spPr bwMode="auto">
          <a:xfrm>
            <a:off x="3154751" y="2999146"/>
            <a:ext cx="2548527" cy="2296184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741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4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概念：应急处置是指在突发事件发生时，采取的紧急措施和行动，旨在最大限度地减少人员伤亡和财产损失。</a:t>
            </a:r>
            <a:endParaRPr kumimoji="0" lang="zh-CN" altLang="en-US" sz="24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76" name="五边形 9"/>
          <p:cNvSpPr/>
          <p:nvPr>
            <p:custDataLst>
              <p:tags r:id="rId7"/>
            </p:custDataLst>
          </p:nvPr>
        </p:nvSpPr>
        <p:spPr>
          <a:xfrm rot="16200000" flipH="1">
            <a:off x="7276622" y="1277207"/>
            <a:ext cx="976049" cy="2838433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78" name="五边形 10"/>
          <p:cNvSpPr/>
          <p:nvPr>
            <p:custDataLst>
              <p:tags r:id="rId8"/>
            </p:custDataLst>
          </p:nvPr>
        </p:nvSpPr>
        <p:spPr>
          <a:xfrm rot="16200000" flipH="1">
            <a:off x="7301357" y="4440120"/>
            <a:ext cx="927870" cy="2548527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80" name="任意多边形 11"/>
          <p:cNvSpPr/>
          <p:nvPr>
            <p:custDataLst>
              <p:tags r:id="rId9"/>
            </p:custDataLst>
          </p:nvPr>
        </p:nvSpPr>
        <p:spPr>
          <a:xfrm>
            <a:off x="6491443" y="2204454"/>
            <a:ext cx="2548527" cy="3846049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82" name="任意多边形 12"/>
          <p:cNvSpPr/>
          <p:nvPr>
            <p:custDataLst>
              <p:tags r:id="rId10"/>
            </p:custDataLst>
          </p:nvPr>
        </p:nvSpPr>
        <p:spPr>
          <a:xfrm flipV="1">
            <a:off x="6345570" y="1475722"/>
            <a:ext cx="2838433" cy="13648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8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91443" y="2999146"/>
            <a:ext cx="2548527" cy="2296184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17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原则：快速响应、科学救援、安全第一、保护财产。</a:t>
            </a:r>
            <a:endParaRPr kumimoji="0" lang="zh-CN" altLang="en-US" sz="17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2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应急预案的制定与实施</a:t>
            </a:r>
            <a:endParaRPr lang="zh-CN" altLang="en-US"/>
          </a:p>
        </p:txBody>
      </p:sp>
      <p:sp>
        <p:nvSpPr>
          <p:cNvPr id="1049022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256485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4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930421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26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36000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8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51516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30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38740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2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348166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34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81133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6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68650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38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54579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应急预案的实施：应急响应、救援处置、后期处置、恢复重建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40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7567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应急预案的评估与修订：对应急预案的有效性进行评估，及时修订完善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42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536835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制定应急预案的目的：预防和应对突发事件，减少人员伤亡和财产损失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44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59152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应急预案的制定过程：风险评估、资源调查、应急能力评估、应急预案编写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8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应急处置的流程与措施</a:t>
            </a:r>
            <a:endParaRPr lang="zh-CN" altLang="en-US"/>
          </a:p>
        </p:txBody>
      </p:sp>
      <p:sp>
        <p:nvSpPr>
          <p:cNvPr id="1049082" name="矩形 3"/>
          <p:cNvSpPr/>
          <p:nvPr>
            <p:custDataLst>
              <p:tags r:id="rId2"/>
            </p:custDataLst>
          </p:nvPr>
        </p:nvSpPr>
        <p:spPr>
          <a:xfrm>
            <a:off x="1654229" y="1460500"/>
            <a:ext cx="9407200" cy="1034295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4" name="矩形 13"/>
          <p:cNvSpPr/>
          <p:nvPr>
            <p:custDataLst>
              <p:tags r:id="rId3"/>
            </p:custDataLst>
          </p:nvPr>
        </p:nvSpPr>
        <p:spPr>
          <a:xfrm>
            <a:off x="1130631" y="1460500"/>
            <a:ext cx="255120" cy="1034295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6" name="文本框 4"/>
          <p:cNvSpPr txBox="1"/>
          <p:nvPr>
            <p:custDataLst>
              <p:tags r:id="rId4"/>
            </p:custDataLst>
          </p:nvPr>
        </p:nvSpPr>
        <p:spPr>
          <a:xfrm>
            <a:off x="1923580" y="1549864"/>
            <a:ext cx="9001035" cy="85561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接警与响应：及时获取事故信息，启动应急响应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8" name="矩形 39"/>
          <p:cNvSpPr/>
          <p:nvPr>
            <p:custDataLst>
              <p:tags r:id="rId5"/>
            </p:custDataLst>
          </p:nvPr>
        </p:nvSpPr>
        <p:spPr>
          <a:xfrm>
            <a:off x="1654229" y="2688312"/>
            <a:ext cx="9407200" cy="1034295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0" name="矩形 5"/>
          <p:cNvSpPr/>
          <p:nvPr>
            <p:custDataLst>
              <p:tags r:id="rId6"/>
            </p:custDataLst>
          </p:nvPr>
        </p:nvSpPr>
        <p:spPr>
          <a:xfrm>
            <a:off x="1130631" y="2688312"/>
            <a:ext cx="255120" cy="1034295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2" name="文本框 41"/>
          <p:cNvSpPr txBox="1"/>
          <p:nvPr>
            <p:custDataLst>
              <p:tags r:id="rId7"/>
            </p:custDataLst>
          </p:nvPr>
        </p:nvSpPr>
        <p:spPr>
          <a:xfrm>
            <a:off x="1923580" y="2777676"/>
            <a:ext cx="9001035" cy="85561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紧急疏散：组织现场人员迅速撤离到安全区域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4" name="矩形 12"/>
          <p:cNvSpPr/>
          <p:nvPr>
            <p:custDataLst>
              <p:tags r:id="rId8"/>
            </p:custDataLst>
          </p:nvPr>
        </p:nvSpPr>
        <p:spPr>
          <a:xfrm>
            <a:off x="1654229" y="3916124"/>
            <a:ext cx="9407200" cy="1034295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6" name="矩形 17"/>
          <p:cNvSpPr/>
          <p:nvPr>
            <p:custDataLst>
              <p:tags r:id="rId9"/>
            </p:custDataLst>
          </p:nvPr>
        </p:nvSpPr>
        <p:spPr>
          <a:xfrm>
            <a:off x="1130631" y="3916124"/>
            <a:ext cx="255120" cy="1034295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8" name="文本框 19"/>
          <p:cNvSpPr txBox="1"/>
          <p:nvPr>
            <p:custDataLst>
              <p:tags r:id="rId10"/>
            </p:custDataLst>
          </p:nvPr>
        </p:nvSpPr>
        <p:spPr>
          <a:xfrm>
            <a:off x="1923580" y="4005488"/>
            <a:ext cx="9001035" cy="85561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救援与处置：调集专业力量，采取有效措施进行救援和处置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0" name="矩形 49"/>
          <p:cNvSpPr/>
          <p:nvPr>
            <p:custDataLst>
              <p:tags r:id="rId11"/>
            </p:custDataLst>
          </p:nvPr>
        </p:nvSpPr>
        <p:spPr>
          <a:xfrm>
            <a:off x="1654229" y="5143306"/>
            <a:ext cx="9407200" cy="1034295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2" name="矩形 26"/>
          <p:cNvSpPr/>
          <p:nvPr>
            <p:custDataLst>
              <p:tags r:id="rId12"/>
            </p:custDataLst>
          </p:nvPr>
        </p:nvSpPr>
        <p:spPr>
          <a:xfrm>
            <a:off x="1130631" y="5143306"/>
            <a:ext cx="255120" cy="1034295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4" name="文本框 27"/>
          <p:cNvSpPr txBox="1"/>
          <p:nvPr>
            <p:custDataLst>
              <p:tags r:id="rId13"/>
            </p:custDataLst>
          </p:nvPr>
        </p:nvSpPr>
        <p:spPr>
          <a:xfrm>
            <a:off x="1923580" y="5232670"/>
            <a:ext cx="9001035" cy="85561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后期处理：清理现场，恢复正常秩序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4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/>
          <a:lstStyle/>
          <a:p>
            <a:r>
              <a:rPr lang="zh-CN" altLang="en-US"/>
              <a:t>应急实战技能</a:t>
            </a:r>
            <a:endParaRPr lang="zh-CN" altLang="en-US"/>
          </a:p>
        </p:txBody>
      </p:sp>
      <p:sp>
        <p:nvSpPr>
          <p:cNvPr id="104914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/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1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现场指挥与协调</a:t>
            </a:r>
            <a:endParaRPr lang="zh-CN" altLang="en-US"/>
          </a:p>
        </p:txBody>
      </p:sp>
      <p:sp>
        <p:nvSpPr>
          <p:cNvPr id="104921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58279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1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31712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18" name="任意多边形 18"/>
          <p:cNvSpPr/>
          <p:nvPr>
            <p:custDataLst>
              <p:tags r:id="rId4"/>
            </p:custDataLst>
          </p:nvPr>
        </p:nvSpPr>
        <p:spPr>
          <a:xfrm>
            <a:off x="6428049" y="2438486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20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825378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2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58893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2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31712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26" name="任意多边形 4"/>
          <p:cNvSpPr/>
          <p:nvPr>
            <p:custDataLst>
              <p:tags r:id="rId8"/>
            </p:custDataLst>
          </p:nvPr>
        </p:nvSpPr>
        <p:spPr>
          <a:xfrm>
            <a:off x="961067" y="2438486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28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825378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3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118557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现场指挥者需具备丰富的应急处置经验和组织能力，能够迅速作出判断和决策。</a:t>
            </a:r>
            <a:endParaRPr kumimoji="0" lang="zh-CN" altLang="en-US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3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118557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现场指挥与协调需注重团队合作，充分发挥每个人的特长和优势，共同应对危机。</a:t>
            </a:r>
            <a:endParaRPr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3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71180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3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329414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38" name="任意多边形 11"/>
          <p:cNvSpPr/>
          <p:nvPr>
            <p:custDataLst>
              <p:tags r:id="rId14"/>
            </p:custDataLst>
          </p:nvPr>
        </p:nvSpPr>
        <p:spPr>
          <a:xfrm>
            <a:off x="3764900" y="245015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0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838279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95139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52145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6" name="任意多边形 25"/>
          <p:cNvSpPr/>
          <p:nvPr>
            <p:custDataLst>
              <p:tags r:id="rId18"/>
            </p:custDataLst>
          </p:nvPr>
        </p:nvSpPr>
        <p:spPr>
          <a:xfrm>
            <a:off x="9090584" y="2474118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8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62238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54188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现场指挥与协调需遵循科学、规范的原则，确保救援工作的安全性和有效性。</a:t>
            </a:r>
            <a:endParaRPr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5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13022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现场协调者需保持冷静、沉着应对，及时沟通协调各方资源，确保救援工作有序进行。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8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紧急疏散与救援</a:t>
            </a:r>
            <a:endParaRPr lang="zh-CN" altLang="en-US"/>
          </a:p>
        </p:txBody>
      </p:sp>
      <p:sp>
        <p:nvSpPr>
          <p:cNvPr id="1049290" name="正文"/>
          <p:cNvSpPr txBox="1"/>
          <p:nvPr>
            <p:custDataLst>
              <p:tags r:id="rId2"/>
            </p:custDataLst>
          </p:nvPr>
        </p:nvSpPr>
        <p:spPr>
          <a:xfrm>
            <a:off x="2457063" y="1460500"/>
            <a:ext cx="7277873" cy="96213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疏散路线规划：根据场所特点和人员分布，制定合理的疏散路线，确保快速、安全地撤离。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2" name="正文"/>
          <p:cNvSpPr txBox="1"/>
          <p:nvPr>
            <p:custDataLst>
              <p:tags r:id="rId3"/>
            </p:custDataLst>
          </p:nvPr>
        </p:nvSpPr>
        <p:spPr>
          <a:xfrm>
            <a:off x="2457063" y="2712261"/>
            <a:ext cx="7277873" cy="96213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紧急救援装备：配备必要的紧急救援装备，如急救箱、灭火器等，确保在紧急情况下能够及时施救。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4" name="正文"/>
          <p:cNvSpPr txBox="1"/>
          <p:nvPr>
            <p:custDataLst>
              <p:tags r:id="rId4"/>
            </p:custDataLst>
          </p:nvPr>
        </p:nvSpPr>
        <p:spPr>
          <a:xfrm>
            <a:off x="2457063" y="3964022"/>
            <a:ext cx="7277873" cy="96213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救援技能培训：对应急救援人员进行专业培训，提高其应对紧急情况的能力和技能。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6" name="正文"/>
          <p:cNvSpPr txBox="1"/>
          <p:nvPr>
            <p:custDataLst>
              <p:tags r:id="rId5"/>
            </p:custDataLst>
          </p:nvPr>
        </p:nvSpPr>
        <p:spPr>
          <a:xfrm>
            <a:off x="2457063" y="5215784"/>
            <a:ext cx="7277873" cy="96213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紧急预案制定：制定针对不同紧急情况的应急预案，明确应对措施和责任人，确保快速响应。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3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现场安全与防护</a:t>
            </a:r>
            <a:endParaRPr lang="zh-CN" altLang="en-US"/>
          </a:p>
        </p:txBody>
      </p:sp>
      <p:sp>
        <p:nvSpPr>
          <p:cNvPr id="1049334" name="正文"/>
          <p:cNvSpPr txBox="1"/>
          <p:nvPr>
            <p:custDataLst>
              <p:tags r:id="rId2"/>
            </p:custDataLst>
          </p:nvPr>
        </p:nvSpPr>
        <p:spPr>
          <a:xfrm>
            <a:off x="2457063" y="1460500"/>
            <a:ext cx="7277873" cy="96213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现场安全评估：对事故现场进行初步评估，确定危险源和安全区域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6" name="正文"/>
          <p:cNvSpPr txBox="1"/>
          <p:nvPr>
            <p:custDataLst>
              <p:tags r:id="rId3"/>
            </p:custDataLst>
          </p:nvPr>
        </p:nvSpPr>
        <p:spPr>
          <a:xfrm>
            <a:off x="2457063" y="2712261"/>
            <a:ext cx="7277873" cy="96213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个人防护措施：根据现场情况选择合适的个人防护装备，如防护服、呼吸器等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8" name="正文"/>
          <p:cNvSpPr txBox="1"/>
          <p:nvPr>
            <p:custDataLst>
              <p:tags r:id="rId4"/>
            </p:custDataLst>
          </p:nvPr>
        </p:nvSpPr>
        <p:spPr>
          <a:xfrm>
            <a:off x="2457063" y="3964022"/>
            <a:ext cx="7277873" cy="96213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紧急撤离：在紧急情况下，按照预先规划的撤离路线迅速、有序地撤离现场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0" name="正文"/>
          <p:cNvSpPr txBox="1"/>
          <p:nvPr>
            <p:custDataLst>
              <p:tags r:id="rId5"/>
            </p:custDataLst>
          </p:nvPr>
        </p:nvSpPr>
        <p:spPr>
          <a:xfrm>
            <a:off x="2457063" y="5215784"/>
            <a:ext cx="7277873" cy="96213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现场清理：在事故处理完毕后，对现场进行清理和恢复，确保安全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37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应急资源调配与利用</a:t>
            </a:r>
            <a:endParaRPr lang="zh-CN" altLang="en-US"/>
          </a:p>
        </p:txBody>
      </p:sp>
      <p:sp>
        <p:nvSpPr>
          <p:cNvPr id="1049378" name="矩形 15"/>
          <p:cNvSpPr/>
          <p:nvPr>
            <p:custDataLst>
              <p:tags r:id="rId2"/>
            </p:custDataLst>
          </p:nvPr>
        </p:nvSpPr>
        <p:spPr>
          <a:xfrm>
            <a:off x="2458631" y="1540593"/>
            <a:ext cx="7277974" cy="639937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应急资源分类：包括人力、物资、设备、资金等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0" name="任意多边形 17"/>
          <p:cNvSpPr/>
          <p:nvPr>
            <p:custDataLst>
              <p:tags r:id="rId3"/>
            </p:custDataLst>
          </p:nvPr>
        </p:nvSpPr>
        <p:spPr>
          <a:xfrm flipV="1">
            <a:off x="2380965" y="1460500"/>
            <a:ext cx="1301719" cy="24513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2" name="任意多边形 18"/>
          <p:cNvSpPr/>
          <p:nvPr>
            <p:custDataLst>
              <p:tags r:id="rId4"/>
            </p:custDataLst>
          </p:nvPr>
        </p:nvSpPr>
        <p:spPr>
          <a:xfrm flipH="1">
            <a:off x="8510126" y="2016299"/>
            <a:ext cx="1301719" cy="24513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4" name="矩形 27"/>
          <p:cNvSpPr/>
          <p:nvPr>
            <p:custDataLst>
              <p:tags r:id="rId5"/>
            </p:custDataLst>
          </p:nvPr>
        </p:nvSpPr>
        <p:spPr>
          <a:xfrm>
            <a:off x="2458631" y="2846357"/>
            <a:ext cx="7277974" cy="639937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资源调配原则：根据应急需求，优先保障重点地区和重点领域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6" name="任意多边形 29"/>
          <p:cNvSpPr/>
          <p:nvPr>
            <p:custDataLst>
              <p:tags r:id="rId6"/>
            </p:custDataLst>
          </p:nvPr>
        </p:nvSpPr>
        <p:spPr>
          <a:xfrm flipV="1">
            <a:off x="2380965" y="2766264"/>
            <a:ext cx="1301719" cy="24513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8" name="任意多边形 30"/>
          <p:cNvSpPr/>
          <p:nvPr>
            <p:custDataLst>
              <p:tags r:id="rId7"/>
            </p:custDataLst>
          </p:nvPr>
        </p:nvSpPr>
        <p:spPr>
          <a:xfrm flipH="1">
            <a:off x="8510126" y="3322063"/>
            <a:ext cx="1301719" cy="24513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0" name="矩形 5"/>
          <p:cNvSpPr/>
          <p:nvPr>
            <p:custDataLst>
              <p:tags r:id="rId8"/>
            </p:custDataLst>
          </p:nvPr>
        </p:nvSpPr>
        <p:spPr>
          <a:xfrm>
            <a:off x="2458631" y="4152121"/>
            <a:ext cx="7277974" cy="639937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资源利用效率：提高资源利用效率，减少浪费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2" name="任意多边形 7"/>
          <p:cNvSpPr/>
          <p:nvPr>
            <p:custDataLst>
              <p:tags r:id="rId9"/>
            </p:custDataLst>
          </p:nvPr>
        </p:nvSpPr>
        <p:spPr>
          <a:xfrm flipV="1">
            <a:off x="2380965" y="4072027"/>
            <a:ext cx="1301719" cy="24513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4" name="任意多边形 8"/>
          <p:cNvSpPr/>
          <p:nvPr>
            <p:custDataLst>
              <p:tags r:id="rId10"/>
            </p:custDataLst>
          </p:nvPr>
        </p:nvSpPr>
        <p:spPr>
          <a:xfrm flipH="1">
            <a:off x="8510126" y="4627826"/>
            <a:ext cx="1301719" cy="24513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6" name="矩形 10"/>
          <p:cNvSpPr/>
          <p:nvPr>
            <p:custDataLst>
              <p:tags r:id="rId11"/>
            </p:custDataLst>
          </p:nvPr>
        </p:nvSpPr>
        <p:spPr>
          <a:xfrm>
            <a:off x="2458631" y="5457884"/>
            <a:ext cx="7277974" cy="639937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资源调配与利用的协调机制：建立多方协作、信息共享、快速响应的协调机制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8" name="任意多边形 12"/>
          <p:cNvSpPr/>
          <p:nvPr>
            <p:custDataLst>
              <p:tags r:id="rId12"/>
            </p:custDataLst>
          </p:nvPr>
        </p:nvSpPr>
        <p:spPr>
          <a:xfrm flipV="1">
            <a:off x="2380965" y="5377791"/>
            <a:ext cx="1301719" cy="24513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0" name="任意多边形 13"/>
          <p:cNvSpPr/>
          <p:nvPr>
            <p:custDataLst>
              <p:tags r:id="rId13"/>
            </p:custDataLst>
          </p:nvPr>
        </p:nvSpPr>
        <p:spPr>
          <a:xfrm flipH="1">
            <a:off x="8510126" y="5933590"/>
            <a:ext cx="1301719" cy="24513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43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/>
          <a:lstStyle/>
          <a:p>
            <a:r>
              <a:rPr lang="zh-CN" altLang="en-US"/>
              <a:t>案例分析与实践</a:t>
            </a:r>
            <a:endParaRPr lang="zh-CN" altLang="en-US"/>
          </a:p>
        </p:txBody>
      </p:sp>
      <p:sp>
        <p:nvSpPr>
          <p:cNvPr id="104943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/>
          <a:lstStyle/>
          <a:p>
            <a:r>
              <a:rPr lang="en-US" altLang="zh-CN"/>
              <a:t>04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50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典型案例介绍与分析</a:t>
            </a:r>
            <a:endParaRPr lang="zh-CN" altLang="en-US"/>
          </a:p>
        </p:txBody>
      </p:sp>
      <p:sp>
        <p:nvSpPr>
          <p:cNvPr id="1049510" name="对角圆角矩形 15"/>
          <p:cNvSpPr/>
          <p:nvPr>
            <p:custDataLst>
              <p:tags r:id="rId2"/>
            </p:custDataLst>
          </p:nvPr>
        </p:nvSpPr>
        <p:spPr>
          <a:xfrm>
            <a:off x="1542908" y="4140181"/>
            <a:ext cx="9106332" cy="76753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12" name="对角圆角矩形 16"/>
          <p:cNvSpPr/>
          <p:nvPr>
            <p:custDataLst>
              <p:tags r:id="rId3"/>
            </p:custDataLst>
          </p:nvPr>
        </p:nvSpPr>
        <p:spPr>
          <a:xfrm>
            <a:off x="1542908" y="4000794"/>
            <a:ext cx="554227" cy="52885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14" name="直角三角形 17"/>
          <p:cNvSpPr/>
          <p:nvPr>
            <p:custDataLst>
              <p:tags r:id="rId4"/>
            </p:custDataLst>
          </p:nvPr>
        </p:nvSpPr>
        <p:spPr>
          <a:xfrm>
            <a:off x="2097259" y="4001434"/>
            <a:ext cx="83503" cy="139171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16" name="文本框 27"/>
          <p:cNvSpPr txBox="1"/>
          <p:nvPr>
            <p:custDataLst>
              <p:tags r:id="rId5"/>
            </p:custDataLst>
          </p:nvPr>
        </p:nvSpPr>
        <p:spPr>
          <a:xfrm>
            <a:off x="2133064" y="4151051"/>
            <a:ext cx="8227834" cy="75431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案例三：某医院发生火灾，应急处置人员迅速组织疏散，启动灭火预案，保障患者和医务人员安全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18" name="对角圆角矩形 52"/>
          <p:cNvSpPr/>
          <p:nvPr>
            <p:custDataLst>
              <p:tags r:id="rId6"/>
            </p:custDataLst>
          </p:nvPr>
        </p:nvSpPr>
        <p:spPr>
          <a:xfrm>
            <a:off x="1542908" y="1600526"/>
            <a:ext cx="9106332" cy="76753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20" name="对角圆角矩形 53"/>
          <p:cNvSpPr/>
          <p:nvPr>
            <p:custDataLst>
              <p:tags r:id="rId7"/>
            </p:custDataLst>
          </p:nvPr>
        </p:nvSpPr>
        <p:spPr>
          <a:xfrm>
            <a:off x="1542908" y="1460500"/>
            <a:ext cx="554227" cy="52885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22" name="直角三角形 54"/>
          <p:cNvSpPr/>
          <p:nvPr>
            <p:custDataLst>
              <p:tags r:id="rId8"/>
            </p:custDataLst>
          </p:nvPr>
        </p:nvSpPr>
        <p:spPr>
          <a:xfrm>
            <a:off x="2097259" y="1461139"/>
            <a:ext cx="83503" cy="139171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24" name="文本框 56"/>
          <p:cNvSpPr txBox="1"/>
          <p:nvPr>
            <p:custDataLst>
              <p:tags r:id="rId9"/>
            </p:custDataLst>
          </p:nvPr>
        </p:nvSpPr>
        <p:spPr>
          <a:xfrm>
            <a:off x="2133064" y="1603723"/>
            <a:ext cx="8227834" cy="75431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案例一：某化工厂发生泄漏事故，应急处置人员迅速响应，采取有效措施，成功控制事故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26" name="对角圆角矩形 5"/>
          <p:cNvSpPr/>
          <p:nvPr>
            <p:custDataLst>
              <p:tags r:id="rId10"/>
            </p:custDataLst>
          </p:nvPr>
        </p:nvSpPr>
        <p:spPr>
          <a:xfrm>
            <a:off x="1542908" y="2870354"/>
            <a:ext cx="9106332" cy="76753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28" name="对角圆角矩形 6"/>
          <p:cNvSpPr/>
          <p:nvPr>
            <p:custDataLst>
              <p:tags r:id="rId11"/>
            </p:custDataLst>
          </p:nvPr>
        </p:nvSpPr>
        <p:spPr>
          <a:xfrm>
            <a:off x="1542908" y="2730327"/>
            <a:ext cx="554227" cy="52885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30" name="直角三角形 7"/>
          <p:cNvSpPr/>
          <p:nvPr>
            <p:custDataLst>
              <p:tags r:id="rId12"/>
            </p:custDataLst>
          </p:nvPr>
        </p:nvSpPr>
        <p:spPr>
          <a:xfrm>
            <a:off x="2097259" y="2731606"/>
            <a:ext cx="83503" cy="139171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32" name="文本框 8"/>
          <p:cNvSpPr txBox="1"/>
          <p:nvPr>
            <p:custDataLst>
              <p:tags r:id="rId13"/>
            </p:custDataLst>
          </p:nvPr>
        </p:nvSpPr>
        <p:spPr>
          <a:xfrm>
            <a:off x="2133064" y="2881223"/>
            <a:ext cx="8227834" cy="75431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案例二：某城市发生地震，应急处置人员迅速启动应急预案，协调各方资源，保障市民安全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34" name="对角圆角矩形 9"/>
          <p:cNvSpPr/>
          <p:nvPr>
            <p:custDataLst>
              <p:tags r:id="rId14"/>
            </p:custDataLst>
          </p:nvPr>
        </p:nvSpPr>
        <p:spPr>
          <a:xfrm>
            <a:off x="1542908" y="5410648"/>
            <a:ext cx="9106332" cy="76753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36" name="对角圆角矩形 10"/>
          <p:cNvSpPr/>
          <p:nvPr>
            <p:custDataLst>
              <p:tags r:id="rId15"/>
            </p:custDataLst>
          </p:nvPr>
        </p:nvSpPr>
        <p:spPr>
          <a:xfrm>
            <a:off x="1542908" y="5270622"/>
            <a:ext cx="554227" cy="52885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38" name="直角三角形 11"/>
          <p:cNvSpPr/>
          <p:nvPr>
            <p:custDataLst>
              <p:tags r:id="rId16"/>
            </p:custDataLst>
          </p:nvPr>
        </p:nvSpPr>
        <p:spPr>
          <a:xfrm>
            <a:off x="2097259" y="5271261"/>
            <a:ext cx="83503" cy="139171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40" name="文本框 12"/>
          <p:cNvSpPr txBox="1"/>
          <p:nvPr>
            <p:custDataLst>
              <p:tags r:id="rId17"/>
            </p:custDataLst>
          </p:nvPr>
        </p:nvSpPr>
        <p:spPr>
          <a:xfrm>
            <a:off x="2133064" y="5420878"/>
            <a:ext cx="8227834" cy="75431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案例四：某核电站发生泄漏事故，应急处置人员迅速响应，采取有效措施，成功控制事故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https://d.book118.com/886004101030010040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  <p:tag name="KSO_WM_TEMPLATE_THUMBS_INDEX" val="1、1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8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24"/>
</p:tagLst>
</file>

<file path=ppt/tags/tag78.xml><?xml version="1.0" encoding="utf-8"?>
<p:tagLst xmlns:p="http://schemas.openxmlformats.org/presentationml/2006/main">
  <p:tag name="KSO_WM_BEAUTIFY_FLAG" val="#wm#"/>
  <p:tag name="KSO_WM_SLIDE_ID" val="custom2023120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  <p:tag name="KSO_WM_TEMPLATE_THUMBS_INDEX" val="1、11"/>
</p:tagLst>
</file>

<file path=ppt/tags/tag7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8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i*1_1_1"/>
  <p:tag name="KSO_WM_UNIT_INDEX" val="1_1_1"/>
  <p:tag name="KSO_WM_UNIT_LAYERLEVEL" val="1_1_1"/>
  <p:tag name="KSO_WM_UNIT_SUBTYPE" val="d"/>
  <p:tag name="KSO_WM_UNIT_TYPE" val="l_h_i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i*1_2_1"/>
  <p:tag name="KSO_WM_UNIT_INDEX" val="1_2_1"/>
  <p:tag name="KSO_WM_UNIT_LAYERLEVEL" val="1_1_1"/>
  <p:tag name="KSO_WM_UNIT_SUBTYPE" val="d"/>
  <p:tag name="KSO_WM_UNIT_TYPE" val="l_h_i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i*1_4_1"/>
  <p:tag name="KSO_WM_UNIT_INDEX" val="1_4_1"/>
  <p:tag name="KSO_WM_UNIT_LAYERLEVEL" val="1_1_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i*1_6_1"/>
  <p:tag name="KSO_WM_UNIT_INDEX" val="1_6_1"/>
  <p:tag name="KSO_WM_UNIT_LAYERLEVEL" val="1_1_1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i*1_3_1"/>
  <p:tag name="KSO_WM_UNIT_INDEX" val="1_3_1"/>
  <p:tag name="KSO_WM_UNIT_LAYERLEVEL" val="1_1_1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i*1_5_1"/>
  <p:tag name="KSO_WM_UNIT_INDEX" val="1_5_1"/>
  <p:tag name="KSO_WM_UNIT_LAYERLEVEL" val="1_1_1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05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1"/>
  <p:tag name="KSO_WM_UNIT_DIAGRAM_ISNUMVISUAL" val="0"/>
  <p:tag name="KSO_WM_UNIT_DIAGRAM_ISREFERUNIT" val="0"/>
  <p:tag name="KSO_WM_UNIT_HIGHLIGHT" val="0"/>
  <p:tag name="KSO_WM_UNIT_ID" val="custom20231205_9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5.xml><?xml version="1.0" encoding="utf-8"?>
<p:tagLst xmlns:p="http://schemas.openxmlformats.org/presentationml/2006/main">
  <p:tag name="KSO_WM_BEAUTIFY_FLAG" val="#wm#"/>
  <p:tag name="KSO_WM_SLIDE_ID" val="custom2023120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1"/>
  <p:tag name="KSO_WM_UNIT_DIAGRAM_ISNUMVISUAL" val="0"/>
  <p:tag name="KSO_WM_UNIT_DIAGRAM_ISREFERUNIT" val="0"/>
  <p:tag name="KSO_WM_UNIT_HIGHLIGHT" val="0"/>
  <p:tag name="KSO_WM_UNIT_ID" val="custom20231205_9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98.xml><?xml version="1.0" encoding="utf-8"?>
<p:tagLst xmlns:p="http://schemas.openxmlformats.org/presentationml/2006/main">
  <p:tag name="KSO_WM_BEAUTIFY_FLAG" val="#wm#"/>
  <p:tag name="KSO_WM_SLIDE_ID" val="custom2023120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1*l_h_i*1_1_3"/>
  <p:tag name="KSO_WM_UNIT_INDEX" val="1_1_3"/>
  <p:tag name="KSO_WM_UNIT_LAYERLEVEL" val="1_1_1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1*l_h_i*1_1_4"/>
  <p:tag name="KSO_WM_UNIT_INDEX" val="1_1_4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1*l_h_i*1_1_1"/>
  <p:tag name="KSO_WM_UNIT_INDEX" val="1_1_1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1*l_h_i*1_1_2"/>
  <p:tag name="KSO_WM_UNIT_INDEX" val="1_1_2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1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  <p:tag name="KSO_WM_UNIT_VALUE" val="44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1*l_h_i*1_2_3"/>
  <p:tag name="KSO_WM_UNIT_INDEX" val="1_2_3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1*l_h_i*1_2_4"/>
  <p:tag name="KSO_WM_UNIT_INDEX" val="1_2_4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1*l_h_i*1_2_1"/>
  <p:tag name="KSO_WM_UNIT_INDEX" val="1_2_1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1*l_h_i*1_2_2"/>
  <p:tag name="KSO_WM_UNIT_INDEX" val="1_2_2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1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  <p:tag name="KSO_WM_UNIT_VALUE" val="44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1"/>
  <p:tag name="KSO_WM_UNIT_DIAGRAM_ISNUMVISUAL" val="0"/>
  <p:tag name="KSO_WM_UNIT_DIAGRAM_ISREFERUNIT" val="0"/>
  <p:tag name="KSO_WM_UNIT_HIGHLIGHT" val="0"/>
  <p:tag name="KSO_WM_UNIT_ID" val="custom20231205_9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35.xml><?xml version="1.0" encoding="utf-8"?>
<p:tagLst xmlns:p="http://schemas.openxmlformats.org/presentationml/2006/main">
  <p:tag name="KSO_WM_BEAUTIFY_FLAG" val="#wm#"/>
  <p:tag name="KSO_WM_SLIDE_ID" val="custom2023120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1"/>
  <p:tag name="KSO_WM_UNIT_DIAGRAM_ISNUMVISUAL" val="0"/>
  <p:tag name="KSO_WM_UNIT_DIAGRAM_ISREFERUNIT" val="0"/>
  <p:tag name="KSO_WM_UNIT_HIGHLIGHT" val="0"/>
  <p:tag name="KSO_WM_UNIT_ID" val="custom20231205_9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178.xml><?xml version="1.0" encoding="utf-8"?>
<p:tagLst xmlns:p="http://schemas.openxmlformats.org/presentationml/2006/main">
  <p:tag name="KSO_WM_BEAUTIFY_FLAG" val="#wm#"/>
  <p:tag name="KSO_WM_SLIDE_ID" val="custom2023120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13">
      <a:dk1>
        <a:srgbClr val="000000"/>
      </a:dk1>
      <a:lt1>
        <a:srgbClr val="FFFFFF"/>
      </a:lt1>
      <a:dk2>
        <a:srgbClr val="510303"/>
      </a:dk2>
      <a:lt2>
        <a:srgbClr val="FFF3F3"/>
      </a:lt2>
      <a:accent1>
        <a:srgbClr val="FE2F49"/>
      </a:accent1>
      <a:accent2>
        <a:srgbClr val="ED49E1"/>
      </a:accent2>
      <a:accent3>
        <a:srgbClr val="FE76DA"/>
      </a:accent3>
      <a:accent4>
        <a:srgbClr val="FF9929"/>
      </a:accent4>
      <a:accent5>
        <a:srgbClr val="75C6FE"/>
      </a:accent5>
      <a:accent6>
        <a:srgbClr val="B482DA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1">
      <vt:lpstr>Arial</vt:lpstr>
      <vt:lpstr>Calibri</vt:lpstr>
      <vt:lpstr>微软雅黑</vt:lpstr>
      <vt:lpstr>宋体</vt:lpstr>
      <vt:lpstr>Wingdings</vt:lpstr>
      <vt:lpstr>Office Theme</vt:lpstr>
      <vt:lpstr>应急处置基本知识与实战技能</vt:lpstr>
      <vt:lpstr>目录</vt:lpstr>
      <vt:lpstr>添加章节标题</vt:lpstr>
      <vt:lpstr>应急处置基础知识</vt:lpstr>
      <vt:lpstr>应急处置的概念和原则</vt:lpstr>
      <vt:lpstr>应急预案的制定与实施</vt:lpstr>
      <vt:lpstr>应急处置的流程与措施</vt:lpstr>
      <vt:lpstr>应急实战技能</vt:lpstr>
      <vt:lpstr>现场指挥与协调</vt:lpstr>
      <vt:lpstr>紧急疏散与救援</vt:lpstr>
      <vt:lpstr>现场安全与防护</vt:lpstr>
      <vt:lpstr>应急资源调配与利用</vt:lpstr>
      <vt:lpstr>案例分析与实践</vt:lpstr>
      <vt:lpstr>典型案例介绍与分析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2024-09-06T08:19:57.230</cp:lastPrinted>
  <dcterms:created xsi:type="dcterms:W3CDTF">2024-09-06T00:19:57Z</dcterms:created>
  <dcterms:modified xsi:type="dcterms:W3CDTF">2024-09-06T00:19:59Z</dcterms:modified>
</cp:coreProperties>
</file>