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923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5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AE30E-D345-4919-A487-3D7596692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E0F0A-CCB2-423D-A324-15D647A0C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4F7F4-B8FB-411B-B991-E7E9B35D1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A34F8-9716-4E01-95D8-51792328A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89D3E4-AF5A-4170-ADFA-A7DA76215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B7A1A5-9FE2-4427-A8C9-3F9BCC7B2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1B209F-4951-4589-A195-83E93F4EC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8933F-A2E7-4528-8A2A-5A8CBBB1F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ED49A-1F3C-4A98-943C-E9A97B4FF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B62DF-C9D7-42D8-A9D2-BBBD1770A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B5F4F-AA86-4F31-A008-62CFB4A7F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913" r:id="rId2"/>
    <p:sldLayoutId id="2147489914" r:id="rId3"/>
    <p:sldLayoutId id="2147489915" r:id="rId4"/>
    <p:sldLayoutId id="2147489916" r:id="rId5"/>
    <p:sldLayoutId id="2147489917" r:id="rId6"/>
    <p:sldLayoutId id="2147489918" r:id="rId7"/>
    <p:sldLayoutId id="2147489919" r:id="rId8"/>
    <p:sldLayoutId id="2147489920" r:id="rId9"/>
    <p:sldLayoutId id="2147489921" r:id="rId10"/>
    <p:sldLayoutId id="214748992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05122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二年级下册语文教学课件课文三10沙滩上的童话部编版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课文背景与作者简介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课文主题与思想内涵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课文中的语言艺术与文学价值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课文内容解析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课文中的德育元素与教育意义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课文学习策略与建议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https://d.book118.com/886005122123010034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二年级下册语文教学课件课文三10沙滩上的童话部编版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2024-09-03T18:32:18.015</cp:lastPrinted>
  <dcterms:created xsi:type="dcterms:W3CDTF">2024-09-03T10:32:18Z</dcterms:created>
  <dcterms:modified xsi:type="dcterms:W3CDTF">2024-09-03T10:32:19Z</dcterms:modified>
</cp:coreProperties>
</file>