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244FC-CADF-41AC-B100-9905D2C4B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D9ED3-7546-4417-895D-C19B0DFB8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7E923-4C02-4E9F-B03B-B0845731B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7F9BB-A24D-4A19-8BC5-5FC93570C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17D39-C169-4754-92E2-FD86C845B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D11EB-C4EE-4815-A770-F5F3762F8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5F5C2-C17B-44EC-BEC1-5833878A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9B9E5-43AA-4FF7-A0F4-4D9685DD8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6061C-358E-4B28-B7A1-EA492C7E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29851-B464-493A-8242-BBEE1A53E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946D3-3AA5-4687-92C7-2608F806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0521001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D快递公司智慧仓储管理优化研究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智慧仓储现状及问题分析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智慧仓储管理优化方案设计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硬件设备选型及配置方案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软件系统开发与集成策略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数据采集、处理和应用方案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智慧仓储现状及问题分析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D快递公司智慧仓储已引入自动化货架、AGV机器人等自动化设备，实现部分自动化存储与搬运。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3" r="112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采用WMS（仓储管理系统）进行库存管理，实现库存信息的实时更新和查询。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通过RFID、条形码等技术手段，实现快速、准确的货物识别和追踪。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D快递公司智慧仓储现状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人力成本压力大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随着业务量增长，人力成本不断上升，且人工操作存在误差率高、效率低下等问题。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系统集成不足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自动化设备与系统间集成度不高，导致信息流通不畅，影响仓储效率。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智能化水平有限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尽管引入了部分智能化技术，但整体智能化水平仍有待提高，如缺乏智能分析与决策支持。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提升仓储效率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通过优化智慧仓储管理，提高自动化设备与系统间的集成度，减少人工干预，降低误差率，从而提升仓储效率。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减少人力成本支出，提高存储密度和货物周转率，降低库存成本和运营成本。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优化智慧仓储管理有助于提升D快递公司的服务质量和客户满意度，进而增强市场竞争力。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必要性及意义阐述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智慧仓储管理优化方案设计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云计算平台支持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利用云计算平台实现数据集中存储和处理，提供强大的计算和存储能力，支持智能分析和决策。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将仓储管理系统划分为多个功能模块，便于根据实际需求进行定制和扩展，提高系统的灵活性和可维护性。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基于物联网技术的仓储管理系统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通过物联网技术实现对货物、设备、人员等仓储资源的实时监控和管理，提高仓储效率和准确性。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关键技术应用与创新点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RFID技术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应用RFID技术实现对货物信息的自动识别和采集，提高货物盘点和出入库效率。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应用人工智能技术实现对仓储数据的智能分析和预测，为决策提供支持。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应用大数据技术实现对仓储数据的挖掘和分析，发现潜在问题和优化空间，提高仓储管理水平。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将物联网、云计算、人工智能等先进技术应用于仓储管理领域，实现仓储管理的智能化、自动化和精细化。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持续优化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根据需求分析结果，选择合适的技术和工具，制定技术实施方案。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对开发完成的系统进行全面的测试，确保系统功能和性能符合要求。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上线部署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将测试通过的系统部署到D快递公司的实际环境中，进行试运行和调试。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深入调研D快递公司的仓储管理需求，明确优化目标和方向。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按照技术实施方案，进行系统的设计和开发，包括前端界面开发、后端逻辑实现、数据库设计等。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根据试运行结果和用户反馈，对系统进行持续的优化和改进，提高系统的稳定性和可用性。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实施步骤与计划安排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硬件设备选型及配置方案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为实现高效、准确的货物存储和取货，需要引入自动化货架、穿梭车等设备。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自动化存储设备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货物识别与追踪设备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数据采集与传输设备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智能分析与决策支持系统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采用RFID、条形码等技术手段，对货物进行快速、准确的识别和追踪。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运用物联网技术，实现仓储数据的实时采集、传输和处理。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基于大数据和人工智能技术，对仓储数据进行深度挖掘和分析，为管理决策提供有力支持。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硬件设备需求分析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选型原则及推荐产品介绍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选型原则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在满足功能需求的前提下，优先选择技术先进、性能稳定、易于维护和扩展的设备。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推荐产品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根据市场调研和对比分析，推荐采用国内知名品牌的高性价比设备，如华为的物联网解决方案、海康威视的智能摄像头等。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https://d.book118.com/886005210013010043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2024-09-10T19:58:26.547</cp:lastPrinted>
  <dcterms:created xsi:type="dcterms:W3CDTF">2024-09-10T11:58:26Z</dcterms:created>
  <dcterms:modified xsi:type="dcterms:W3CDTF">2024-09-10T11:58:28Z</dcterms:modified>
</cp:coreProperties>
</file>