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3F0F3-0514-47B3-912B-ED253BBE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29DF1-5431-43CF-A3DD-44FC692B4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3D3E8-28A7-4CDF-8238-874D5D61E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B896E-3C51-44FC-B51E-8A3CC7BF1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8847A-D6D1-461E-8186-DE5AFD126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CA88F-A4A6-416A-8CB2-65DCCBEA1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9BF6D-A3A0-449D-9B1C-D8716F8B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57B29-BF02-4C75-B15B-F2020E7EE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571EF-C9B6-4D48-9250-0F40CCBC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BA562-7CA7-432D-BB6A-1CF0D09F8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82EF1-6E44-4C26-A668-B4DB428C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10122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美丽说与蘑菇街市场分析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美丽说与蘑菇街概述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探讨两者在女性电商市场中的地位和影响力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为相关从业者提供市场洞察和决策支持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分析美丽说与蘑菇街的市场表现及竞争态势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706" b="1470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女性电商市场持续繁荣，消费者需求多样化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美丽说与蘑菇街作为女性电商代表，拥有一定的市场份额和品牌影响力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市场竞争激烈，新兴电商平台不断涌现，对美丽说与蘑菇街形成挑战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美丽说与蘑菇街概述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美丽说是一个专注于女性时尚消费的电商平台，提供服装、鞋包、美妆、家居等多元化商品。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商品来源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主要面向年轻女性用户，以18-35岁女性为主，追求时尚与品质生活。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采用品牌直供、买手选品以及C2C模式，确保商品品质与时尚度。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通过时尚博主、网红、明星等KOL合作，以及线上线下活动等方式进行营销推广。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美丽说概述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蘑菇街是一个集时尚消费、社交、内容为一体的综合性电商平台，主要面向女性用户。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以年轻女性用户为主，年龄层次相对较广，注重个性化与多元化消费体验。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采用品牌合作、设计师品牌、C2C等多种模式，强调原创设计与个性化商品。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商品来源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通过社交媒体、短视频、直播等多元化内容营销方式，以及与时尚博主、网红等合作进行推广。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蘑菇街概述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定位差异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商品来源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两者比较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美丽说主要面向年轻女性用户，而蘑菇街用户年龄层次相对较广。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美丽说采用品牌直供、买手选品以及C2C模式，而蘑菇街则强调原创设计与个性化商品。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美丽说主要通过KOL合作和线上线下活动进行推广，而蘑菇街则更注重社交媒体、短视频、直播等多元化内容营销方式。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美丽说更侧重于女性时尚消费，而蘑菇街则更注重个性化与多元化消费体验。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随着中国经济的持续增长，消费者对时尚和品质生活的需求不断提升，为美丽说和蘑菇街等电商平台提供了广阔的市场空间。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随着女性消费者地位的提高和消费观念的转变，她们更加注重个性化、时尚化的消费体验，对美丽说和蘑菇街等女性电商平台的发展起到了积极的推动作用。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移动互联网的普及和大数据技术的发展，为电商平台提供了更多的用户数据和精准营销手段，有助于提高平台的用户粘性和购买转化率。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中国电商市场规模庞大，女性电商市场作为其中的一个重要细分领域，市场规模也在不断扩大。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女性电商市场正朝着个性化、社交化、内容化等方向发展，对平台的创新能力和内容生产能力提出了更高的要求。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女性电商市场竞争激烈，除了美丽说和蘑菇街等头部平台外，还有众多中小平台和新兴平台不断涌现，竞争压力较大。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美丽说和蘑菇街的主要竞争对手包括唯品会、小红书、考拉海购等电商平台，它们各具特色，在女性电商市场中占据一定的市场份额。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激烈的市场竞争，美丽说和蘑菇街采取了不同的竞争策略。美丽说注重打造时尚潮流的购物体验，通过与明星、时尚博主等合作，提升品牌影响力和用户粘性；蘑菇街则更加注重社交电商的发展，通过社交互动、内容分享等方式吸引用户并促进购买转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主要集中在18-35岁之间的年轻女性。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以一线城市和二线城市为主，逐渐向三四线城市渗透。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以白领、学生、自由职业者等为主。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https://d.book118.com/886010122212010044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2024-09-13T07:19:50.806</cp:lastPrinted>
  <dcterms:created xsi:type="dcterms:W3CDTF">2024-09-12T23:19:50Z</dcterms:created>
  <dcterms:modified xsi:type="dcterms:W3CDTF">2024-09-12T23:19:52Z</dcterms:modified>
</cp:coreProperties>
</file>