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EDC8F6-831A-4AE5-94E2-596A99D6FC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E84D3C-32DE-4D55-9DCA-7C953B671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9ABF2C-E0B8-4244-B71C-77AA0107B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AEAD44-B980-4889-92BF-9CC893B41C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4D4B20-56BB-42E4-94D8-A66B880C3E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F03735-C5D7-4AFF-B6B4-21438C5FBF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4075EA-3FA6-4614-9475-001F29DCCB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3A1D4C-99D3-42AA-9E08-2E95669C4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04E89D-7FC2-407F-B1BE-FE0E108FB7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6E9309-B0AE-46FA-BFFC-1A6CAE31C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8747E-3EEF-4268-9795-DD73E5AFDE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01024204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共产党少数民族干部教育史论</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共产党少数民族干部教育发展历程</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共产党少数民族干部教育主要内容与方法</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共产党少数民族干部教育历史经验与教训</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当前共产党少数民族干部教育面临的挑战与对策</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Freeform 8"/>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0" name="Connector 10"/>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TextBox 12"/>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solidFill>
                <a:latin typeface="Microsoft Yahei"/>
                <a:ea typeface="Microsoft Yahei"/>
                <a:cs typeface="Microsoft Yahei"/>
              </a:rPr>
              <a:t>在中国共产党领导下，为了推动少数民族地区的发展和稳定，培养合格的少数民族干部显得尤为重要。</a:t>
            </a:r>
          </a:p>
        </p:txBody>
      </p:sp>
      <p:sp>
        <p:nvSpPr>
          <p:cNvPr id="13" name="TextBox 13"/>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solidFill>
                <a:latin typeface="Microsoft Yahei"/>
                <a:ea typeface="Microsoft Yahei"/>
                <a:cs typeface="Microsoft Yahei"/>
              </a:rPr>
              <a:t>研究共产党少数民族干部教育史，有助于深入了解中国共产党的民族政策和少数民族干部培养的历史实践，为当前的民族工作和干部培养提供借鉴和参考。</a:t>
            </a:r>
          </a:p>
        </p:txBody>
      </p:sp>
      <p:cxnSp>
        <p:nvCxnSpPr>
          <p:cNvPr id="14" name="Connector 14"/>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6" name="Connector 16"/>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TextBox 18"/>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solidFill>
                <a:latin typeface="Microsoft Yahei"/>
                <a:ea typeface="Microsoft Yahei"/>
                <a:cs typeface="Microsoft Yahei"/>
              </a:rPr>
              <a:t>少数民族在中国的历史和文化中占据了重要的地位，其文化、风俗和社会结构都有其独特的特点。</a:t>
            </a:r>
          </a:p>
        </p:txBody>
      </p:sp>
      <p:sp>
        <p:nvSpPr>
          <p:cNvPr id="19" name="AutoShape 19"/>
          <p:cNvSpPr/>
          <p:nvPr/>
        </p:nvSpPr>
        <p:spPr>
          <a:xfrm flipV="1">
            <a:off x="5012267" y="3733610"/>
            <a:ext cx="2167467" cy="1826280"/>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4" name="Picture 4"/>
          <p:cNvPicPr>
            <a:picLocks noChangeAspect="1"/>
          </p:cNvPicPr>
          <p:nvPr/>
        </p:nvPicPr>
        <p:blipFill>
          <a:blip r:embed="rId3"/>
          <a:srcRect l="151" r="15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总结共产党少数民族干部教育的历史经验，分析其发展变化的原因和规律，为今后的民族工作和干部培养提供理论指导。</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本研究将涵盖中国共产党成立以来的少数民族干部教育历史，从不同时期的历史背景、政策措施、教育内容、培训方式等方面进行深入探讨。</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研究目的与范围</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研究范围</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研究目的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共产党少数民族干部教育发展历程</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共产党在早期阶段就开始关注少数民族干部教育，通过创办各类学校和培训班，为少数民族干部提供学习机会。</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初步探索</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在抗日战争和解放战争时期，共产党加强了对少数民族干部的培养和教育，为革命胜利提供了重要的人才保障。</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抗日战争和解放战争时期</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早期阶段（1921-1949年）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建设时期（1949-1978年）</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社会主义建设初期</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在新中国成立初期，共产党高度重视少数民族干部的培养和教育，通过举办各类培训班和学校，为少数民族干部提供了更多的学习机会。</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“文化大革命”时期</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在“文化大革命”时期，少数民族干部教育受到了一定的冲击，但共产党始终没有放弃对少数民族干部的培养和教育。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恢复和发展</a:t>
            </a:r>
          </a:p>
        </p:txBody>
      </p:sp>
      <p:sp>
        <p:nvSpPr>
          <p:cNvPr id="5" name="AutoShape 5"/>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改革开放以来，共产党恢复了少数民族干部教育，并加大了投入力度，为少数民族干部提供了更多的学习机会和更好的教育条件。</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现代化建设时期</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在现代化建设时期，共产党进一步推动了少数民族干部教育的现代化建设，加强了师资力量和教学设施建设，提高了教育质量和水平。</a:t>
            </a:r>
          </a:p>
        </p:txBody>
      </p:sp>
      <p:sp>
        <p:nvSpPr>
          <p:cNvPr id="12" name="AutoShape 12"/>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改革开放时期（1978年至今）</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共产党少数民族干部教育主要内容与方法</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马克思主义理论教育</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向少数民族干部传授马克思主义基本原理、阶级斗争、无产阶级革命等理论。</a:t>
            </a:r>
          </a:p>
        </p:txBody>
      </p:sp>
      <p:sp>
        <p:nvSpPr>
          <p:cNvPr id="8" name="AutoShape 8"/>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党的路线方针政策教育</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向少数民族干部宣传党的路线方针政策，提高其政治觉悟和政策执行力。</a:t>
            </a:r>
          </a:p>
        </p:txBody>
      </p:sp>
      <p:sp>
        <p:nvSpPr>
          <p:cNvPr id="12" name="AutoShape 12"/>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民族团结教育</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加强民族团结教育，促进各民族之间的交流与合作，维护国家统一和民族团结。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通过课堂教学向少数民族干部传授理论知识，提高其理论素养。</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课堂教学</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1" name="Picture 11"/>
          <p:cNvPicPr>
            <a:picLocks noChangeAspect="1"/>
          </p:cNvPicPr>
          <p:nvPr/>
        </p:nvPicPr>
        <p:blipFill>
          <a:blip r:embed="rId3"/>
          <a:srcRect l="16667" r="16667"/>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实践锻炼</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7" name="Picture 17"/>
          <p:cNvPicPr>
            <a:picLocks noChangeAspect="1"/>
          </p:cNvPicPr>
          <p:nvPr/>
        </p:nvPicPr>
        <p:blipFill>
          <a:blip r:embed="rId4"/>
          <a:srcRect l="15917" r="15917"/>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思想交流</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22" name="Picture 22"/>
          <p:cNvPicPr>
            <a:picLocks noChangeAspect="1"/>
          </p:cNvPicPr>
          <p:nvPr/>
        </p:nvPicPr>
        <p:blipFill>
          <a:blip r:embed="rId5"/>
          <a:srcRect l="16708" r="16708"/>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组织少数民族干部参加实践活动，如社会调查、支农支教等，提高其实际工作能力。</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通过思想交流会、座谈会等方式，促进少数民族干部之间的交流与学习，提高其思想觉悟。</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https://d.book118.com/886010242040010032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2024-08-31T03:57:12.640</cp:lastPrinted>
  <dcterms:created xsi:type="dcterms:W3CDTF">2024-08-30T19:57:12Z</dcterms:created>
  <dcterms:modified xsi:type="dcterms:W3CDTF">2024-08-30T19:57:14Z</dcterms:modified>
</cp:coreProperties>
</file>