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ECE9D-0BC5-4F1D-9F80-7F52D0DC6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BC5E7-778E-4B72-A372-A0158CD95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BC4CF-F930-4B45-A358-F913432E8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89FEA8-4350-49EB-8011-E6BAD9309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E68B42-C7DC-4FB4-A404-93262DBA8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F28C4C-A07F-4F8B-B666-5B3F557A7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884C08-7017-4E1F-8CD2-821722B3F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8D790-711D-49F2-A1B6-C89A7E98D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4F240-4727-4A3D-8D90-499F97809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5B4FD-17F4-4394-850A-05C528837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83E92-1C6B-4F95-BE60-6C31EF2DA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13153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社交媒体的营销策略分析报告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社交媒体营销是指利用社交媒体平台进行品牌推广、产品营销和客户关系管理的活动。它通过社交媒体平台上的内容分享、互动和传播，吸引目标受众，提高品牌知名度和销售额。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社交媒体营销的特点包括：目标受众精准、互动性强、传播速度快、成本低廉等。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437" r="2243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社交媒体平台拥有庞大的用户群体，通过社交媒体营销可以迅速扩大品牌知名度和影响力，吸引更多潜在客户。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扩大品牌知名度和影响力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社交媒体营销能够直接引导目标受众进入购买环节，提高销售额。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社交媒体营销可以通过分享品牌故事、企业文化和产品特点，建立品牌形象和口碑，提升消费者对品牌的信任度和忠诚度。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建立品牌形象和口碑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通过对社交媒体营销策略的分析，总结成功的经验和教训，为企业制定有效的社交媒体营销策略提供指导和建议。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本报告将分为五个部分，包括社交媒体营销概述、市场分析、竞争对手分析、营销策略分析和结论与建议。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报告的目的和结构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报告结构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社交媒体营销策略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制定不同类型的内容，如文字、图片、视频等，以满足不同用户的需求和兴趣。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注重内容的质量和原创性，提供有价值、有趣、有深度的内容，以吸引用户的关注和留存。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发布频率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合理规划内容的发布频率，保持一定的更新速度，提高用户的关注度和粘性。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UGC（用户生成内容）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鼓励用户分享自己的经验和见解，激发用户创造价值，提高用户对品牌的认同感和忠诚度。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建立完善的用户服务体系，及时回复用户的问题和反馈，提升用户满意度和口碑。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互动话题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通过发起话题讨论、问答互动等方式，引导用户参与，增强用户的归属感和参与感。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用户参与策略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771" b="1477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广告创意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注重广告创意的设计，突出品牌特点和优势，提高广告的点击率和转化率。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明确广告投放的目标受众，根据用户画像和兴趣爱好进行精准投放。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广告形式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选择合适的广告形式，如开屏广告、信息流广告、视频广告等，以吸引用户的注意力。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广告投放策略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收集和分析用户数据、行为数据等，了解用户的喜好和需求。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通过数据挖掘技术，发现潜在的用户需求和市场机会。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将数据分析结果应用到营销策略中，优化营销效果和提高投资回报率。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https://d.book118.com/886013153230010054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2024-09-22T04:13:19.600</cp:lastPrinted>
  <dcterms:created xsi:type="dcterms:W3CDTF">2024-09-21T20:13:19Z</dcterms:created>
  <dcterms:modified xsi:type="dcterms:W3CDTF">2024-09-21T20:13:21Z</dcterms:modified>
</cp:coreProperties>
</file>