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ECBD7-F654-470D-9B50-72307FF8E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DED06-188B-453C-8A48-710750621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477F1-2D7F-4A78-933A-045BF26F7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216DCD-31C7-44E6-B211-975C5A3F7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CC6319-4869-467B-ABA6-298DAD8EF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63A900-CF92-401B-A4F7-EAA45DE75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0732A4-DC4F-4274-8266-299B6FDA6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3E485-5087-4675-82F0-1AA44E5A9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DC86D-C331-436A-854A-ECC116EE5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C778D-A025-4ECA-A6E0-AE64CF2D8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8635F-0044-4ACE-A387-DE1E7E4F0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1320002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电动自行车行业市场前景分析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市场需求与消费者分析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技术创新与产品升级趋势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政策法规与行业标准解读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产业链协同与拓展机会探讨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竞争格局与主要厂商剖析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电动自行车定义及分类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电动自行车定义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以蓄电池作为辅助能源，具有两个车轮，能实现人力骑行、电动或电助力功能的特种自行车。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根据电机功率、车速、载重等指标，电动自行车可分为轻便型、普通型、载重型等类型。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电动自行车行业起步阶段，产品以简单模仿为主，缺乏核心技术。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随着技术进步和产业升级，电动自行车行业逐渐发展壮大，品牌竞争开始显现。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市场竞争日益激烈，品牌集中度提高，产品创新和质量提升成为竞争关键。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行业发展历程回顾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电动自行车市场规模不断扩大，消费需求持续增长。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市场上品牌众多，竞争激烈，但部分品牌凭借技术优势、品牌影响力等逐渐脱颖而出。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政府对电动自行车行业的管理逐步规范，相关法规不断完善，对行业发展产生积极影响。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当前市场现状及竞争格局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市场需求与消费者分析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通勤者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对于城市通勤者而言，电动自行车是便捷、快速的交通工具，能够轻松应对拥堵的交通状况，节省通勤时间。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健身爱好者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电动自行车可以作为健身工具，提供骑行锻炼的机会，满足健身爱好者的需求。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环保人士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电动自行车作为一种绿色出行方式，零排放、低噪音、低能耗，符合环保人士的理念。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不同人群需求特点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消费者在购买电动自行车时，会关注产品的性能，如续航里程、骑行速度、载重能力等。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产品性能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知名品牌往往有着更好的品质和售后服务，消费者更愿意选择有口碑的品牌。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品牌口碑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价格是消费者购买电动自行车时的重要考虑因素，不同消费群体对价格的敏感度不同。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价格因素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消费者购买意愿及影响因素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随着共享经济的发展，共享电动自行车市场逐渐兴起，为城市出行提供了新的选择。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共享电动自行车市场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企业和个人对电动自行车的租赁需求增加，尤其是在旅游城市和校园等场景。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电动自行车租赁市场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消费者对电动自行车的智能化、个性化功能有更高的需求，如智能导航、定制外观等。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智能化、个性化需求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潜在市场需求挖掘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技术创新与产品升级趋势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电机技术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高效、轻量的电机技术将进一步提高电动自行车的动力性能和行驶效率，使得电动自行车在不同路况下都能表现出色。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物联网、人工智能等技术的引入，将为电动自行车提供更加丰富的智能化功能，如智能导航、语音控制、防盗追踪等。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电池技术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随着锂离子电池技术的不断进步，电动自行车续航里程将得到显著提升，同时充电时间也将大幅缩短，提高用户体验。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关键技术突破及应用前景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关注用户需求，优化座椅舒适度、把手高度、脚踏位置等设计细节，提升骑行体验。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针对不同用户群体和使用场景，推出不同款式和配置的电动自行车，满足个性化需求。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轻量化设计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通过采用高强度轻质材料和优化结构设计，降低电动自行车自身重量，提高便携性和行驶效率。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产品设计创新方向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智能化、个性化发展趋势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结合共享经济模式，推出电动自行车共享服务，降低用户购车成本，提高车辆使用效率。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共享化趋势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随着物联网技术的普及，电动自行车将实现与手机、智能穿戴设备等智能终端的无缝连接，为用户提供更加便捷的操作和丰富的互动体验。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借助3D打印等技术手段，实现电动自行车零部件的个性化定制，让用户能够打造出独一无二的专属座驾。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政策法规与行业标准解读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https://d.book118.com/886013200022010042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2024-09-09T09:24:51.049</cp:lastPrinted>
  <dcterms:created xsi:type="dcterms:W3CDTF">2024-09-09T01:24:51Z</dcterms:created>
  <dcterms:modified xsi:type="dcterms:W3CDTF">2024-09-09T01:24:53Z</dcterms:modified>
</cp:coreProperties>
</file>