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C11C-F853-4E76-9669-D02988EC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68A1-C404-4A14-965A-414D99EA9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E25DE-CD59-456E-BBAF-1940FA6D2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1B0E2-BEC1-43F4-A60B-9AB2B8566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6279B7-F29A-4919-97F8-25A185D0B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3A926D-BBEA-430E-A4BA-42415D30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D415A-E5A2-43B9-A772-F1F93F53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CF59D-23D6-4891-A4A3-737B1FE91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9ECC3-EE60-44D3-B4C0-195539DED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18237-A667-4F12-836E-86F21F9A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A3570-9105-4B95-B75C-B2BDF8D5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132000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《高数上期中复习》ppt课件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定积分及其应用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函数与极限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函数的概念与性质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总结词：理解函数的基本概念，掌握函数的性质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函数的奇偶性、周期性和单调性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函数的定义与表示方法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反函数和复合函数的概念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极限的概念与性质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极限的定义与性质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无穷小和无穷大的概念及关系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总结词：理解极限的基本概念，掌握极限的性质和计算方法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极限的四则运算和等价无穷小替换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函数连续性的定义及性质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总结词：理解函数连续性的概念，掌握判断连续性的方法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闭区间上连续函数的性质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函数的间断点和跳跃间断点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函数的连续性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导数与微分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导数是描述函数在某一点附近的变化率的重要概念。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导数表示函数在某一点处的切线的斜率，反映了函数在该点附近的变化趋势。对于连续函数，其在某一点的导数定义为该点附近极限值。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掌握导数的计算方法是学习导数的基础。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导数的计算主要涉及到极限的运算，包括求极限、求导法则、链式法则、乘积法则、商的导数、复合函数的导数等。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导数的几何意义有助于理解函数的变化趋势和曲线的形状。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导数的几何意义是切线的斜率，表示函数图像在该点的切线与x轴正方向的夹角。当导数大于0时，函数在该点处单调递增；当导数小于0时，函数在该点处单调递减。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导数在经济学中有着广泛的应用，可以用来分析经济现象和预测经济趋势。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导数可以用来分析边际成本、边际收益、边际利润等经济概念，帮助理解企业的经营决策和经济效益。同时，导数还可以用来研究需求函数、供给函数等经济模型，预测市场变化和价格变动。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13" r="24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导数在经济学中的应用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判断函数的单调性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通过求导数并分析导数的正负，可以判断函数的单调性。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研究函数的极值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导数等于0的点可能是极值点，通过进一步分析可以确定极值点。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函数的凹凸性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通过求二阶导数并分析其正负，可以判断函数的凹凸性。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函数的最值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利用导数研究函数的极值，结合闭区间上的连续性，可以找到函数的最值。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导数在研究函数中的应用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https://d.book118.com/886013200034010041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2024-09-07T23:44:32.806</cp:lastPrinted>
  <dcterms:created xsi:type="dcterms:W3CDTF">2024-09-07T15:44:32Z</dcterms:created>
  <dcterms:modified xsi:type="dcterms:W3CDTF">2024-09-07T15:44:34Z</dcterms:modified>
</cp:coreProperties>
</file>