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4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6F422-40BE-40C4-AE4D-79E7006EF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7B072-DF5F-4648-9210-3AE5C5F30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431B9-B263-4051-944F-ED1230FB5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2817E-5825-4E9B-9676-20A05D361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F11903-6345-4026-B70F-56526B771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883B1A-F03B-436A-95F6-B013963ED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1EB9A8-08A5-4EE5-B1ED-9CC7A5BA3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2D3F1-47A4-4FFB-8A81-5540F4541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42DDA-068C-43A9-8134-49588EC2B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106B7-3C3B-4C82-8A1B-EC696F97D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B8788-2267-4F04-8D47-093DEB934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469" r:id="rId2"/>
    <p:sldLayoutId id="2147493470" r:id="rId3"/>
    <p:sldLayoutId id="2147493471" r:id="rId4"/>
    <p:sldLayoutId id="2147493472" r:id="rId5"/>
    <p:sldLayoutId id="2147493473" r:id="rId6"/>
    <p:sldLayoutId id="2147493474" r:id="rId7"/>
    <p:sldLayoutId id="2147493475" r:id="rId8"/>
    <p:sldLayoutId id="2147493476" r:id="rId9"/>
    <p:sldLayoutId id="2147493477" r:id="rId10"/>
    <p:sldLayoutId id="214749347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132020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事业单位人员培训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岗前培训的重要性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岗前培训的内容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岗前培训的方式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岗前培训的考核与评估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岗前培训的重要性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岗前培训对事业单位人员职业发展的影响</a:t>
            </a:r>
            <a:endParaRPr lang="zh-CN" altLang="en-US"/>
          </a:p>
        </p:txBody>
      </p:sp>
      <p:sp>
        <p:nvSpPr>
          <p:cNvPr id="104908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促进职业发展：培训可以帮助事业单位人员更好地了解岗位职责和要求，明确职业发展方向，为晋升和调岗做好准备。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提高职业素质：通过培训，事业单位人员可以提升专业技能和知识水平，增强职业竞争力。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增强团队协作能力：培训可以让新员工更好地融入团队，学习团队协作和沟通技巧，提高工作效率。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提升单位形象：通过有效的岗前培训，事业单位可以展示其专业性和规范性，提升整体形象和公信力。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岗前培训对提高事业单位工作效率的作用</a:t>
            </a:r>
            <a:endParaRPr lang="zh-CN" altLang="en-US"/>
          </a:p>
        </p:txBody>
      </p:sp>
      <p:sp>
        <p:nvSpPr>
          <p:cNvPr id="104914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4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岗前培训可以帮助新员工熟悉工作环境和业务流程，快速融入工作团队。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培训可以让新员工掌握必要的工作技能和知识，提高其工作效率和质量。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通过培训可以加强员工的职业素养和责任心，降低工作中的人为错误和延误。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有效的岗前培训能够提高员工的满意度和归属感，从而提升整个事业单位的凝聚力和工作效率。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https://d.book118.com/886013202034010041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微软雅黑</vt:lpstr>
      <vt:lpstr>+中文标题</vt:lpstr>
      <vt:lpstr>Calibri Light</vt:lpstr>
      <vt:lpstr>Office Theme</vt:lpstr>
      <vt:lpstr>事业单位人员培训</vt:lpstr>
      <vt:lpstr>目录</vt:lpstr>
      <vt:lpstr>单击此处添加章节标题</vt:lpstr>
      <vt:lpstr>岗前培训的重要性</vt:lpstr>
      <vt:lpstr>岗前培训对事业单位人员职业发展的影响</vt:lpstr>
      <vt:lpstr>岗前培训对提高事业单位工作效率的作用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2024-09-07T23:44:35.445</cp:lastPrinted>
  <dcterms:created xsi:type="dcterms:W3CDTF">2024-09-07T15:44:35Z</dcterms:created>
  <dcterms:modified xsi:type="dcterms:W3CDTF">2024-09-07T15:44:37Z</dcterms:modified>
</cp:coreProperties>
</file>