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2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C4405-1B9E-46C2-A660-60AF656F4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E2E92-BC5C-4200-848E-9C4F8FB60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383D2-CC12-40DF-9732-6D5594739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4112C-6777-4CA9-A0FF-13E528002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0262AB-E811-4D7A-A689-0FD66BB38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9772E1-7013-40C0-B9B5-0B3462781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0C3D03-E417-4C54-A791-5D785DC78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6F0B2-7ADC-4246-A71B-AC2AF3AD0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EFD0E-52D9-4E52-BEAF-B8B36A2BF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BF776-350C-4BD2-9A07-32D04060B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381B4-5460-4AF9-BED3-AC72A0430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15" r:id="rId2"/>
    <p:sldLayoutId id="2147488716" r:id="rId3"/>
    <p:sldLayoutId id="2147488717" r:id="rId4"/>
    <p:sldLayoutId id="2147488718" r:id="rId5"/>
    <p:sldLayoutId id="2147488719" r:id="rId6"/>
    <p:sldLayoutId id="2147488720" r:id="rId7"/>
    <p:sldLayoutId id="2147488721" r:id="rId8"/>
    <p:sldLayoutId id="2147488722" r:id="rId9"/>
    <p:sldLayoutId id="2147488723" r:id="rId10"/>
    <p:sldLayoutId id="2147488724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141321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融资计划中不可忽视的关键指标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融资计划概述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关键指标分析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风险评估和管理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融资需求和预期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总结与展望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融资后的计划和目标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https://d.book118.com/886014132125010043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融资计划中不可忽视的关键指标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2024-09-11T12:49:06.239</cp:lastPrinted>
  <dcterms:created xsi:type="dcterms:W3CDTF">2024-09-11T04:49:06Z</dcterms:created>
  <dcterms:modified xsi:type="dcterms:W3CDTF">2024-09-11T04:49:08Z</dcterms:modified>
</cp:coreProperties>
</file>