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9A1FB-0530-4600-B34E-3A29FBEE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4AD9F-0435-4497-AD16-47805FE7C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23EC6-E98E-4D28-91A6-403F3312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6CAD0-00F5-4E6A-9DBF-B58028FE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2ECAB-9D3E-4464-9FD1-7FBB0FEF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9CE4AB-F3BD-4636-A528-42EB6A1DD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A5188-E3BC-4A0E-90D7-6AF2C0B2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C85FC-D71C-4EC7-B600-C82246E0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39BE9-CD42-4EC0-9EB4-D0879F6B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B6396-B486-419E-A7E1-F42D26FB0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D8B3F-738C-4525-AC31-470386E0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20021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搜索引擎优化策略与算法研究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搜索引擎本质及搜索过程分析
 SEO发展历史及优化策略演变
 常见SEO优化技巧及影响因素
 搜索引擎排名算法核心要素解析
 SEO优化与网站架构关系探讨
 搜索引擎算法优化策略优化建议
 SEO优化效果评估及竞争对手分析
 SEO优化中的常见误区及注意事项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搜索引擎本质及搜索过程分析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搜索引擎优化策略与算法研究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搜索引擎本质及搜索过程分析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搜索引擎本质:搜索引擎是一种信息检索系统,它允许用户通过输入关键词搜索互联网上的信息。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搜索引擎通过抓取网络上的网页,并将它们存储在自己的索引库中。</a:t>
            </a:r>
          </a:p>
          <a:p>
            <a:r>
              <a:t>2. 当用户进行搜索时,搜索引擎会根据用户输入的关键词,从索引库中检索出相关网页,并根据相关性对网页进行排序。</a:t>
            </a:r>
          </a:p>
          <a:p>
            <a:r>
              <a:t>3. 搜索引擎不断更新其索引库,以便为用户提供最新的搜索结果。</a:t>
            </a:r>
          </a:p>
          <a:p>
            <a:r>
              <a:t>【搜索引擎算法】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:搜索引擎算法是一套复杂的规则,用于确定搜索结果的顺序。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搜索引擎算法考虑了许多因素,包括网页的相关性、权威性、新鲜度、加载速度等。</a:t>
            </a:r>
          </a:p>
          <a:p>
            <a:r>
              <a:t>2. 搜索引擎算法会定期更新,以提高搜索结果的相关性和质量。</a:t>
            </a:r>
          </a:p>
          <a:p>
            <a:r>
              <a:t>3. 搜索引擎算法是搜索引擎的核心技术,也是搜索引擎竞争力的关键所在。</a:t>
            </a:r>
          </a:p>
          <a:p>
            <a:r>
              <a:t>【搜索引擎优化】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搜索引擎本质及搜索过程分析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:搜索引擎优化(SEO)是一种提高网页在搜索引擎中的排名和流量的技术。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搜索引擎优化包括优化网页内容、网页结构、外链建设等。</a:t>
            </a:r>
          </a:p>
          <a:p>
            <a:r>
              <a:t>2. 搜索引擎优化是一项持续的过程,需要不断调整和改进。</a:t>
            </a:r>
          </a:p>
          <a:p>
            <a:r>
              <a:t>3. 搜索引擎优化可以帮助企业提高网站流量,获得更多的潜在客户。</a:t>
            </a:r>
          </a:p>
          <a:p>
            <a:r>
              <a:t>【搜索引擎营销】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:搜索引擎营销(SEM)是一种利用搜索引擎推广企业网站的营销方式。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搜索引擎营销包括搜索引擎广告、搜索引擎优化等。</a:t>
            </a:r>
          </a:p>
          <a:p>
            <a:r>
              <a:t>2. 搜索引擎营销是一种有效的营销方式,可以帮助企业快速获得网站流量和潜在客户。</a:t>
            </a:r>
          </a:p>
          <a:p>
            <a:r>
              <a:t>3. 搜索引擎营销的门槛较低,是中小企业推广网站的首选方式之一。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搜索引擎本质及搜索过程分析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搜索引擎趋势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人工智能和机器学习的应用,例如使用自然语言处理技术来理解用户搜索意图。</a:t>
            </a:r>
          </a:p>
          <a:p>
            <a:r>
              <a:t>2. 语音搜索和图像搜索的兴起,例如使用智能手机或智能音箱进行搜索。</a:t>
            </a:r>
          </a:p>
          <a:p>
            <a:r>
              <a:t>3. 本地搜索和移动搜索的重要性越来越高,例如在移动设备上搜索附近的信息。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语义搜索和知识图谱,例如使用知识图谱来理解用户搜索意图并提供更丰富的搜索结果。</a:t>
            </a:r>
          </a:p>
          <a:p>
            <a:r>
              <a:t>2. 大数据分析和个性化搜索,例如使用用户搜索历史记录来提供个性化的搜索结果。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SEO发展历史及优化策略演变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搜索引擎优化策略与算法研究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SEO发展历史及优化策略演变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萌芽时期（1990-1995年）：搜索引擎优化概念产生；关键词匹配和页面排名成为影响排名因素。</a:t>
            </a:r>
          </a:p>
          <a:p>
            <a:r>
              <a:t>2. 关键词策略时代（1995-2000年）：关键词密度、元标签、链接建设成为主要优化策略。</a:t>
            </a:r>
          </a:p>
          <a:p>
            <a:r>
              <a:t>3. 内容时代（2000-2005年）：内容为王、外链建设持续发展。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搜索引擎优化算法演变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PageRank算法：谷歌20世纪90年代末推出，利用反向链接评级页面；</a:t>
            </a:r>
          </a:p>
          <a:p>
            <a:r>
              <a:t>2. TF-IDF算法：评估文本中关键词的重要性，对内容进行优化。</a:t>
            </a:r>
          </a:p>
          <a:p>
            <a:r>
              <a:t>3. BERT算法：谷歌2018年发布，重点关注自然语言处理，理解搜索查询意图。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搜索引擎优化诞生与演变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SEO发展历史及优化策略演变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搜索引擎优化关键策略演变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关键词研究：从盲目堆砌到精准匹配，关键词分析和挖掘方法更新。</a:t>
            </a:r>
          </a:p>
          <a:p>
            <a:r>
              <a:t>2. 内容优化：从复制粘贴到原创优质，内容生成和优化策略不断完善。</a:t>
            </a:r>
          </a:p>
          <a:p>
            <a:r>
              <a:t>3. 链接建设：从大量低质量链接到高质量外部链接，反向链接获取策略不断成熟。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搜索引擎优化工具发展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关键词工具：用于关键词研究和分析，从简单到复杂。</a:t>
            </a:r>
          </a:p>
          <a:p>
            <a:r>
              <a:t>2. 内容优化工具：检查语法、可读性和独创性，从基本到高级。</a:t>
            </a:r>
          </a:p>
          <a:p>
            <a:r>
              <a:t>3. 反向链接分析工具：分析竞争对手反向链接、监控反向链接健康状况，从简单到复杂。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SEO发展历史及优化策略演变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语义搜索优化：从关键词匹配到语义理解，搜索查询语义分析和应对。</a:t>
            </a:r>
          </a:p>
          <a:p>
            <a:r>
              <a:t>2. 移动搜索优化：从桌面优先到移动优先，移动设备优化和交互体验提升。</a:t>
            </a:r>
          </a:p>
          <a:p>
            <a:r>
              <a:t>3. 本地搜索优化：从全球到本地，本地搜索排名因素分析和优化。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搜索引擎优化前沿与展望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人工智能：人工智能和机器学习技术在搜索引擎优化中的应用，如内容生成、关键词挖掘。</a:t>
            </a:r>
          </a:p>
          <a:p>
            <a:r>
              <a:t>2. 大数据分析：大数据分析在搜索引擎优化中的应用，评估优化策略有效性和改进方向。</a:t>
            </a:r>
          </a:p>
          <a:p>
            <a:r>
              <a:t>3. 语音搜索优化：语音搜索的兴起和优化策略，如语音查询优化和语音交互优化。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搜索引擎优化趋势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常见SEO优化技巧及影响因素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搜索引擎优化策略与算法研究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常见SEO优化技巧及影响因素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关键词研究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确定目标受众：了解受众的搜索习惯、兴趣和需求，以便针对性地优化网站内容和关键词。</a:t>
            </a:r>
          </a:p>
          <a:p>
            <a:r>
              <a:t>2. 关键词挖掘：使用关键词挖掘工具或分析竞争对手的网站，找到与业务相关的潜在关键词和长尾关键词。</a:t>
            </a:r>
          </a:p>
          <a:p>
            <a:r>
              <a:t>3. 关键词分组和优先级排序：将关键词分组，并根据搜索量、竞争激烈程度和转化率等因素确定关键词的优先级。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内容优化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关键词密度：在文章中自然地使用关键词，但要避免关键词堆砌，保持内容的可读性和相关性。</a:t>
            </a:r>
          </a:p>
          <a:p>
            <a:r>
              <a:t>2. 标题和描述优化：标题和描述是搜索结果中最重要的元素，需要包含目标关键词并吸引用户点击。</a:t>
            </a:r>
          </a:p>
          <a:p>
            <a:r>
              <a:t>3. 内容质量：创建高质量、信息丰富且相关的文章，以提高用户参与度和网站的整体权威性。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常见SEO优化技巧及影响因素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网站结构和导航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网站结构：网站应该具备清晰的层次结构，以便搜索引擎轻松抓取和索引网站内容。</a:t>
            </a:r>
          </a:p>
          <a:p>
            <a:r>
              <a:t>2. 内部链接：在网站内容中使用内部链接来连接相关页面，以便用户和搜索引擎可以轻松地在网站上导航。</a:t>
            </a:r>
          </a:p>
          <a:p>
            <a:r>
              <a:t>3. XML站点地图：创建XML站点地图，并将网站地图提交给搜索引擎，以帮助搜索引擎更全面地了解网站结构。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外部链接建设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外部链接质量：外部链接的质量比数量更重要，高质量、权威且相关的反向链接可以提高网站的排名和权威性。</a:t>
            </a:r>
          </a:p>
          <a:p>
            <a:r>
              <a:t>2. 锚文本：锚文本是链接的文本，搜索引擎会考虑锚文本中的关键词，因此在建设外部链接时要注意锚文本的选择。</a:t>
            </a:r>
          </a:p>
          <a:p>
            <a:r>
              <a:t>3. 多元化外部链接来源：建设来自不同网站和平台的外部链接，避免从同一个网站或平台获得大量外部链接，以防止搜索引擎惩罚。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常见SEO优化技巧及影响因素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网站速度：网站加载速度越快，用户体验越好，搜索引擎也会给予更高的排名。</a:t>
            </a:r>
          </a:p>
          <a:p>
            <a:r>
              <a:t>2. 移动端优化：随着移动端流量的不断增长，网站需要进行移动端优化，以确保在移动设备上能够正常访问和使用。</a:t>
            </a:r>
          </a:p>
          <a:p>
            <a:r>
              <a:t>3. 安全性：网站需要确保安全，避免被黑客攻击或感染恶意软件，这可能会导致网站排名下降甚至被搜索引擎除名。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社交媒体营销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社交媒体参与度：通过社交媒体与受众互动，发布高质量内容，并鼓励用户分享和评论，以提高网站的社交媒体参与度。</a:t>
            </a:r>
          </a:p>
          <a:p>
            <a:r>
              <a:t>2. 社交媒体分享：鼓励用户在社交媒体上分享网站内容，以增加网站的曝光度和流量。</a:t>
            </a:r>
          </a:p>
          <a:p>
            <a:r>
              <a:t>3. 社交媒体广告：利用社交媒体平台的广告功能来推广网站内容和产品，以吸引新的受众并提高转化率。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搜索引擎排名算法核心要素解析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搜索引擎优化策略与算法研究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搜索引擎排名算法核心要素解析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关键词研究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关键词相关性：</a:t>
            </a:r>
          </a:p>
          <a:p>
            <a:r>
              <a:t>  - 关键词与页面内容高度相关，对用户搜索意图的准确体现，有效提高搜索引擎排名。</a:t>
            </a:r>
          </a:p>
          <a:p>
            <a:r>
              <a:t>  - 长尾关键词挖掘，可提高网站流量和目标受众定位的精准性。</a:t>
            </a:r>
          </a:p>
          <a:p>
            <a:r>
              <a:t>2. 关键词竞争度：</a:t>
            </a:r>
          </a:p>
          <a:p>
            <a:r>
              <a:t>  - 分析关键词竞争对手，了解关键词的搜索量和难度。</a:t>
            </a:r>
          </a:p>
          <a:p>
            <a:r>
              <a:t>  - 选择竞争度适中的关键词，以获得较好的排名机会。</a:t>
            </a:r>
          </a:p>
          <a:p>
            <a:r>
              <a:t>3. 关键词布局：</a:t>
            </a:r>
          </a:p>
          <a:p>
            <a:r>
              <a:t>  - 关键词在标题、正文、元标签中的合理布局，对提高搜索引擎排名有积极影响。</a:t>
            </a:r>
          </a:p>
          <a:p>
            <a:r>
              <a:t>  - 避免关键词堆砌，注重自然性和内容质量。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内容质量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内容原创性：</a:t>
            </a:r>
          </a:p>
          <a:p>
            <a:r>
              <a:t>  - 原创、高质量的内容更受搜索引擎青睐，可有效提高搜索排名。</a:t>
            </a:r>
          </a:p>
          <a:p>
            <a:r>
              <a:t>  - 转载或抄袭的内容不仅不会获得排名，还会受到搜索引擎的处罚。</a:t>
            </a:r>
          </a:p>
          <a:p>
            <a:r>
              <a:t>2. 内容相关性：</a:t>
            </a:r>
          </a:p>
          <a:p>
            <a:r>
              <a:t>  - 内容与关键词高度相关，可提高搜索引擎对页面内容的相关性判断。</a:t>
            </a:r>
          </a:p>
          <a:p>
            <a:r>
              <a:t>  - 内容具有较强的针对性，可满足用户搜索意图，进而提高用户停留时间。</a:t>
            </a:r>
          </a:p>
          <a:p>
            <a:r>
              <a:t>3. 内容质量评估：</a:t>
            </a:r>
          </a:p>
          <a:p>
            <a:r>
              <a:t>  - 内容质量评估可通过专业工具或专家经验进行。</a:t>
            </a:r>
          </a:p>
          <a:p>
            <a:r>
              <a:t>  - 评估指标包括内容长度、内容结构、内容可读性、内容准确性等。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https://d.book118.com/886020021243010053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搜索引擎本质及搜索过程分析</vt:lpstr>
      <vt:lpstr>#. 搜索引擎本质及搜索过程分析</vt:lpstr>
      <vt:lpstr>#. 搜索引擎本质及搜索过程分析</vt:lpstr>
      <vt:lpstr>#. 搜索引擎本质及搜索过程分析</vt:lpstr>
      <vt:lpstr> SEO发展历史及优化策略演变</vt:lpstr>
      <vt:lpstr> SEO发展历史及优化策略演变</vt:lpstr>
      <vt:lpstr> SEO发展历史及优化策略演变</vt:lpstr>
      <vt:lpstr> SEO发展历史及优化策略演变</vt:lpstr>
      <vt:lpstr> 常见SEO优化技巧及影响因素</vt:lpstr>
      <vt:lpstr> 常见SEO优化技巧及影响因素</vt:lpstr>
      <vt:lpstr> 常见SEO优化技巧及影响因素</vt:lpstr>
      <vt:lpstr> 常见SEO优化技巧及影响因素</vt:lpstr>
      <vt:lpstr> 搜索引擎排名算法核心要素解析</vt:lpstr>
      <vt:lpstr> 搜索引擎排名算法核心要素解析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2024-09-20T21:11:28.753</cp:lastPrinted>
  <dcterms:created xsi:type="dcterms:W3CDTF">2024-09-20T13:11:28Z</dcterms:created>
  <dcterms:modified xsi:type="dcterms:W3CDTF">2024-09-20T13:11:30Z</dcterms:modified>
</cp:coreProperties>
</file>