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9B97C07-BAE5-498E-A7CB-C7B094F4A1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ED6605-EFF5-4141-B17F-8F5DE22781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BA2CA01-EC77-449B-B382-7DFECC67E7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0D1B064-FBD5-46D3-A6C4-B1577E5043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A48880B-B740-4656-AF81-4EE6C0E1004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9A36AFF-26E1-4CF1-B71D-59BB8760694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352A4B7-4BE1-419D-ACFF-9B2A9326E97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A5C5B1-62EA-4772-9AA7-EFE3C254E2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08B151-03F0-4B58-96E4-183E618951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4333D3-9EA6-415A-82EF-4EF4FB6492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BB6551-DC3C-4BC7-8A22-907640A1E6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6021012011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solidFill>
                <a:latin typeface="Microsoft Yahei"/>
                <a:ea typeface="Microsoft Yahei"/>
                <a:cs typeface="Microsoft Yahei"/>
              </a:rPr>
              <a:t>学生暑假读书心得体会</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读书过程与体验</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读书收获与感悟</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读书方法分享</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读书对个人成长的影响</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对未来学习的展望与计划</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solidFill>
                <a:latin typeface="Microsoft Yahei"/>
                <a:ea typeface="Microsoft Yahei"/>
                <a:cs typeface="Microsoft Yahei"/>
              </a:rPr>
              <a:t>引言</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316" b="231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充分利用暑假时间，通过阅读各类书籍，拓宽视野，增长知识，培养阅读习惯和兴趣。</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在当前信息爆炸的时代，阅读是获取知识、提升个人素养的重要途径。暑假作为一个相对较长的假期，为学生提供了难得的读书时光。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读书背景</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暑假读书的目的</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计划制定</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在暑假开始前，制定一份详细的读书计划，包括要阅读的书籍类型、数量和时间安排等。</a:t>
              </a:r>
            </a:p>
          </p:txBody>
        </p:sp>
        <p:sp>
          <p:nvSpPr>
            <p:cNvPr id="7" name="AutoShape 7"/>
            <p:cNvSpPr/>
            <p:nvPr/>
          </p:nvSpPr>
          <p:spPr>
            <a:xfrm>
              <a:off x="5163133" y="1294832"/>
              <a:ext cx="165663" cy="1468186"/>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计划执行</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按照计划逐步完成阅读任务，做好读书笔记和心得记录。</a:t>
              </a:r>
            </a:p>
          </p:txBody>
        </p:sp>
        <p:sp>
          <p:nvSpPr>
            <p:cNvPr id="12" name="AutoShape 12"/>
            <p:cNvSpPr/>
            <p:nvPr/>
          </p:nvSpPr>
          <p:spPr>
            <a:xfrm>
              <a:off x="5163133" y="2945066"/>
              <a:ext cx="165663" cy="1468186"/>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计划调整</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根据实际情况灵活调整读书计划，确保阅读质量和进度。</a:t>
              </a:r>
            </a:p>
          </p:txBody>
        </p:sp>
        <p:sp>
          <p:nvSpPr>
            <p:cNvPr id="17" name="AutoShape 17"/>
            <p:cNvSpPr/>
            <p:nvPr/>
          </p:nvSpPr>
          <p:spPr>
            <a:xfrm>
              <a:off x="5163133" y="4595300"/>
              <a:ext cx="165663" cy="1468186"/>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读书计划</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solidFill>
                <a:latin typeface="Microsoft Yahei"/>
                <a:ea typeface="Microsoft Yahei"/>
                <a:cs typeface="Microsoft Yahei"/>
              </a:rPr>
              <a:t>读书过程与体验</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1353" r="1135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在暑假开始之前，我根据自己的兴趣和学科需求，精心挑选了包括文学、历史、科学等多个领域的书籍，旨在通过阅读拓宽视野、增长知识。</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书籍选择</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为了确保阅读进度和效果，我制定了详细的读书计划，将每天的阅读时间和进度进行合理安排，同时留出时间进行思考和笔记整理。</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制定计划</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选择书籍与制定计划</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沉浸体验</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在阅读过程中，我逐渐沉浸于书中的世界，与主人公共同经历喜怒哀乐，感受到了文学作品的独特魅力。</a:t>
            </a:r>
          </a:p>
        </p:txBody>
      </p:sp>
      <p:sp>
        <p:nvSpPr>
          <p:cNvPr id="6" name="AutoShape 6"/>
          <p:cNvSpPr/>
          <p:nvPr/>
        </p:nvSpPr>
        <p:spPr>
          <a:xfrm>
            <a:off x="4403619"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知识积累</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通过阅读不同领域的书籍，我接触到了大量新知识，不仅加深了对某些学科的理解，还拓宽了知识面。</a:t>
            </a:r>
          </a:p>
        </p:txBody>
      </p:sp>
      <p:sp>
        <p:nvSpPr>
          <p:cNvPr id="10" name="AutoShape 10"/>
          <p:cNvSpPr/>
          <p:nvPr/>
        </p:nvSpPr>
        <p:spPr>
          <a:xfrm>
            <a:off x="8171205"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思考启发</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阅读过程中，我时常会停下来思考书中所提问题或观点，这种思考过程让我对问题有了更深入的理解，也锻炼了我的思维能力。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阅读过程中的感受</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3" name="Picture 3"/>
          <p:cNvPicPr>
            <a:picLocks noChangeAspect="1"/>
          </p:cNvPicPr>
          <p:nvPr/>
        </p:nvPicPr>
        <p:blipFill>
          <a:blip r:embed="rId2">
            <a:alphaModFix amt="70000"/>
          </a:blip>
          <a:srcRect l="22844" r="22844"/>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阅读障碍</a:t>
            </a:r>
          </a:p>
        </p:txBody>
      </p:sp>
      <p:sp>
        <p:nvSpPr>
          <p:cNvPr id="5" name="AutoShape 5"/>
          <p:cNvSpPr/>
          <p:nvPr/>
        </p:nvSpPr>
        <p:spPr>
          <a:xfrm>
            <a:off x="3908867" y="1360418"/>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在阅读一些较为深奥的书籍时，我遇到了理解障碍。为了克服这一困难，我采取了多次重复阅读、查阅资料、请教他人等方法，逐渐理解并掌握书中的内容。</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时间管理</a:t>
            </a:r>
          </a:p>
        </p:txBody>
      </p:sp>
      <p:sp>
        <p:nvSpPr>
          <p:cNvPr id="11" name="AutoShape 11"/>
          <p:cNvSpPr/>
          <p:nvPr/>
        </p:nvSpPr>
        <p:spPr>
          <a:xfrm>
            <a:off x="3469283" y="3099207"/>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暑假期间，除了阅读之外还有其他活动安排，时间管理成为一大挑战。为了解决这个问题，我不断调整和优化自己的时间分配，确保每天都有足够的阅读时间。</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保持专注</a:t>
            </a:r>
          </a:p>
        </p:txBody>
      </p:sp>
      <p:sp>
        <p:nvSpPr>
          <p:cNvPr id="17" name="AutoShape 17"/>
          <p:cNvSpPr/>
          <p:nvPr/>
        </p:nvSpPr>
        <p:spPr>
          <a:xfrm>
            <a:off x="3068208" y="4837996"/>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在阅读过程中，有时会受到手机、电视等外界因素的干扰。为了保持专注，我选择了安静的环境进行阅读，同时将手机等干扰因素暂时隔离。</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遇到的困难与解决方法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solidFill>
                <a:latin typeface="Microsoft Yahei"/>
                <a:ea typeface="Microsoft Yahei"/>
                <a:cs typeface="Microsoft Yahei"/>
              </a:rPr>
              <a:t>读书收获与感悟</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9717" b="9717"/>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通过阅读各类专业书籍，我深入了解了学科的前沿动态，掌握了更多的专业知识和技能，为未来的学习和职业发展打下了坚实的基础。</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学科知识增长</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除了专业课程书籍，我还阅读了其他领域的书籍，如历史、哲学、艺术等，这些跨学科知识的学习让我拥有了更宽广的视野和更丰富的知识储备。</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跨学科知识获取</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在阅读过程中，我不断尝试和改进阅读方法，如略读、精读、主题阅读等，提高了阅读效率和理解能力。</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阅读方法与技巧提升</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知识积累与扩展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批判性思维培养</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通过阅读各类经典著作和学术论文，我逐渐学会了如何运用批判性思维去分析和评价作者的观点，不再盲目接受信息，而是能够独立思考、理性判断。</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多元文化理解</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通过阅读来自不同国家和文化背景的书籍，我更加深入地了解了世界各地的历史、文化、价值观等，增强了对多元文化的理解和包容心。</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社会责任感增强</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在阅读过程中，我不仅关注个人成长和兴趣爱好，也开始思考如何运用所学知识去回馈社会、造福人类，逐渐形成了强烈的社会责任感。</a:t>
            </a:r>
          </a:p>
        </p:txBody>
      </p:sp>
      <p:sp>
        <p:nvSpPr>
          <p:cNvPr id="17" name="AutoShape 17"/>
          <p:cNvSpPr/>
          <p:nvPr/>
        </p:nvSpPr>
        <p:spPr>
          <a:xfrm>
            <a:off x="873196" y="3067327"/>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思想深度与广度提升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人生观、价值观转变</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通过阅读心理学、哲学等方面的书籍，我学会了如何调整心态、保持积极乐观的态度面对生活中的挫折和困难。同时，我也学会了如何自我激励、保持持续学习的动力。</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心态调整与自我激励</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通过阅读各类励志书籍和名人传记，我逐渐明确了自己的人生目标和追求方向，开始制定长期规划和短期目标，并为之努力奋斗。</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人生目标明确</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在阅读过程中，我不断反思自己的价值观和行为准则，逐渐摒弃了消极、片面的观念，树立了积极向上、全面客观的价值观。</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价值观重塑</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https://d.book118.com/886021012011010050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2024-09-15T03:39:58.381</cp:lastPrinted>
  <dcterms:created xsi:type="dcterms:W3CDTF">2024-09-14T19:39:58Z</dcterms:created>
  <dcterms:modified xsi:type="dcterms:W3CDTF">2024-09-14T19:40:00Z</dcterms:modified>
</cp:coreProperties>
</file>