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" ContentType="application/msword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0413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页眉占位符 79873"/>
          <p:cNvSpPr>
            <a:spLocks noGrp="1"/>
          </p:cNvSpPr>
          <p:nvPr>
            <p:ph type="hdr" sz="quarter" idx="4294967295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0" i="0" u="none" kern="1200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0" i="0" u="none" kern="1200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0" i="0" u="none" kern="1200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0" i="0" u="none" kern="1200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2600" b="0" i="0" u="none" kern="1200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2600" b="0" i="0" u="none" kern="1200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2600" b="0" i="0" u="none" kern="1200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2600" b="0" i="0" u="none" kern="1200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  <a:cs typeface="+mn-cs"/>
              </a:defRPr>
            </a:lvl9pPr>
          </a:lstStyle>
          <a:p>
            <a:pPr lvl="0">
              <a:buClrTx/>
              <a:buFontTx/>
            </a:pPr>
            <a:endParaRPr lang="zh-CN" altLang="en-US" sz="1200"/>
          </a:p>
        </p:txBody>
      </p:sp>
      <p:sp>
        <p:nvSpPr>
          <p:cNvPr id="35843" name="日期占位符 79874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sng" baseline="0" noProof="1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 algn="r">
              <a:buClrTx/>
              <a:buFontTx/>
            </a:pPr>
            <a:endParaRPr lang="zh-CN" altLang="en-US" sz="1200"/>
          </a:p>
        </p:txBody>
      </p:sp>
      <p:sp>
        <p:nvSpPr>
          <p:cNvPr id="35844" name="幻灯片图像占位符 79875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</p:sp>
      <p:sp>
        <p:nvSpPr>
          <p:cNvPr id="35845" name="文本占位符 79876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numCol="1" anchor="t" anchorCtr="0" compatLnSpc="1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14400"/>
            <a:r>
              <a:t>单击此处编辑母版文本样式</a:t>
            </a:r>
          </a:p>
          <a:p>
            <a:pPr marL="457200" lvl="1" indent="0" defTabSz="914400"/>
            <a:r>
              <a:t>第二级</a:t>
            </a:r>
          </a:p>
          <a:p>
            <a:pPr marL="914400" lvl="2" indent="0" defTabSz="914400"/>
            <a:r>
              <a:t>第三级</a:t>
            </a:r>
          </a:p>
          <a:p>
            <a:pPr marL="1371600" lvl="3" indent="0" defTabSz="914400"/>
            <a:r>
              <a:t>第四级</a:t>
            </a:r>
          </a:p>
          <a:p>
            <a:pPr marL="1828800" lvl="4" indent="0" defTabSz="914400"/>
            <a:r>
              <a:t>第五级</a:t>
            </a:r>
          </a:p>
        </p:txBody>
      </p:sp>
      <p:sp>
        <p:nvSpPr>
          <p:cNvPr id="35846" name="页脚占位符 79877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sng" baseline="0" noProof="1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200"/>
          </a:p>
        </p:txBody>
      </p:sp>
      <p:sp>
        <p:nvSpPr>
          <p:cNvPr id="35847" name="灯片编号占位符 79878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 algn="r"/>
            <a:fld id="{5B0B7E3C-F143-4DC3-9976-573C301FE4B9}" type="slidenum">
              <a:rPr lang="zh-CN" altLang="en-US" sz="1200" u="none"/>
              <a:t>‹#›</a:t>
            </a:fld>
            <a:endParaRPr lang="zh-CN" altLang="en-US" sz="1200" u="none"/>
          </a:p>
        </p:txBody>
      </p:sp>
    </p:spTree>
    <p:extLst>
      <p:ext uri="{BB962C8B-B14F-4D97-AF65-F5344CB8AC3E}">
        <p14:creationId xmlns:p14="http://schemas.microsoft.com/office/powerpoint/2010/main" val="2461132644"/>
      </p:ext>
    </p:extLst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3" name="灯片编号占位符 1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 algn="r"/>
            <a:fld id="{831733FB-6B7C-4B84-80CA-7B912803D92B}" type="slidenum">
              <a:rPr lang="zh-CN" altLang="en-US" sz="1200" u="none">
                <a:latin typeface="Times New Roman" pitchFamily="18" charset="0"/>
                <a:ea typeface="华文中宋" pitchFamily="2" charset="-122"/>
              </a:rPr>
              <a:t>2</a:t>
            </a:fld>
            <a:endParaRPr lang="zh-CN" altLang="en-US" sz="1200" u="none">
              <a:latin typeface="Times New Roman" pitchFamily="18" charset="0"/>
              <a:ea typeface="华文中宋" pitchFamily="2" charset="-122"/>
            </a:endParaRPr>
          </a:p>
        </p:txBody>
      </p:sp>
      <p:sp>
        <p:nvSpPr>
          <p:cNvPr id="38914" name="幻灯片图像占位符 80897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7388" y="1143000"/>
            <a:ext cx="5483225" cy="30861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38915" name="文本占位符 80898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7450495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1" name="灯片编号占位符 1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 algn="r"/>
            <a:fld id="{7D1BE321-9043-4C31-B47A-1D584F67AFA1}" type="slidenum">
              <a:rPr lang="zh-CN" altLang="en-US" sz="1200" u="none">
                <a:latin typeface="Times New Roman" pitchFamily="18" charset="0"/>
                <a:ea typeface="华文中宋" pitchFamily="2" charset="-122"/>
              </a:rPr>
              <a:t>3</a:t>
            </a:fld>
            <a:endParaRPr lang="zh-CN" altLang="en-US" sz="1200" u="none">
              <a:latin typeface="Times New Roman" pitchFamily="18" charset="0"/>
              <a:ea typeface="华文中宋" pitchFamily="2" charset="-122"/>
            </a:endParaRPr>
          </a:p>
        </p:txBody>
      </p:sp>
      <p:sp>
        <p:nvSpPr>
          <p:cNvPr id="40962" name="幻灯片图像占位符 80897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7388" y="1143000"/>
            <a:ext cx="5483225" cy="30861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40963" name="文本占位符 80898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258399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29" name="灯片编号占位符 1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 algn="r"/>
            <a:fld id="{9F7ECF7B-CB26-4046-9B74-49AE83EEDEAD}" type="slidenum">
              <a:rPr lang="zh-CN" altLang="en-US" sz="1200" u="none">
                <a:latin typeface="Times New Roman" pitchFamily="18" charset="0"/>
                <a:ea typeface="华文中宋" pitchFamily="2" charset="-122"/>
              </a:rPr>
              <a:t>9</a:t>
            </a:fld>
            <a:endParaRPr lang="zh-CN" altLang="en-US" sz="1200" u="none">
              <a:latin typeface="Times New Roman" pitchFamily="18" charset="0"/>
              <a:ea typeface="华文中宋" pitchFamily="2" charset="-122"/>
            </a:endParaRPr>
          </a:p>
        </p:txBody>
      </p:sp>
      <p:sp>
        <p:nvSpPr>
          <p:cNvPr id="48130" name="幻灯片图像占位符 80897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7388" y="1143000"/>
            <a:ext cx="5483225" cy="30861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48131" name="文本占位符 80898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96881982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878DB-3CF2-4EF3-93D0-A64A0803F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56FEB-7EDC-488A-8751-524184FBB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7486C-6CB1-4989-8E61-535182AE1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26F2F-4A98-464D-9844-68E195FC6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0F851C-17F3-4665-B377-E5FE83B0E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052618-3288-4A40-96E7-4DF48FD68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5228E6-FD68-47C8-98A2-F5AFADF40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9BA3E-0554-4BBD-8E8E-7DB9538DB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13AA5-3B4F-4AD5-BAD0-38068E0C2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E2777-9227-412F-A15D-1BA0E91ED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0D58D-27D1-426C-B3E8-5EF00C5E2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2" name="Freeform 50"/>
          <p:cNvSpPr/>
          <p:nvPr/>
        </p:nvSpPr>
        <p:spPr bwMode="blackWhite">
          <a:xfrm>
            <a:off x="27514" y="12701"/>
            <a:ext cx="11860256" cy="6780213"/>
          </a:xfrm>
          <a:custGeom>
            <a:gdLst>
              <a:gd name="T0" fmla="*/ 2822 w 3985"/>
              <a:gd name="T1" fmla="*/ 0 h 3619"/>
              <a:gd name="T2" fmla="*/ 0 w 3985"/>
              <a:gd name="T3" fmla="*/ 975 h 3619"/>
              <a:gd name="T4" fmla="*/ 2169 w 3985"/>
              <a:gd name="T5" fmla="*/ 3619 h 3619"/>
              <a:gd name="T6" fmla="*/ 3985 w 3985"/>
              <a:gd name="T7" fmla="*/ 1125 h 3619"/>
              <a:gd name="T8" fmla="*/ 2822 w 3985"/>
              <a:gd name="T9" fmla="*/ 0 h 3619"/>
              <a:gd name="T10" fmla="*/ 2822 w 3985"/>
              <a:gd name="T11" fmla="*/ 0 h 36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endParaRPr lang="zh-CN" altLang="en-US" sz="2400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28562" y="1511300"/>
            <a:ext cx="8533289" cy="2273300"/>
          </a:xfrm>
          <a:effectLst>
            <a:outerShdw dist="45791" dir="2021404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3300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zh-CN" altLang="en-US" noProof="0" smtClean="0"/>
              <a:t>单击此处编辑母版标题样式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65598" y="4051300"/>
            <a:ext cx="8042286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zh-CN" altLang="en-US" noProof="0" smtClean="0"/>
              <a:t>单击此处编辑母版副标题样式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914281" y="6248400"/>
            <a:ext cx="2539669" cy="457200"/>
          </a:xfrm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4165058" y="6248400"/>
            <a:ext cx="3860297" cy="457200"/>
          </a:xfrm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8736463" y="6248400"/>
            <a:ext cx="2539669" cy="457200"/>
          </a:xfrm>
        </p:spPr>
        <p:txBody>
          <a:bodyPr/>
          <a:lstStyle>
            <a:lvl1pPr>
              <a:defRPr/>
            </a:lvl1pPr>
          </a:lstStyle>
          <a:p>
            <a:fld id="{4E8FBB86-447D-4352-814E-1E4A80E42761}" type="slidenum">
              <a:rPr lang="en-US" altLang="zh-CN" smtClean="0"/>
              <a:t>‹#›</a:t>
            </a:fld>
            <a:endParaRPr lang="en-US" altLang="zh-CN"/>
          </a:p>
        </p:txBody>
      </p:sp>
      <p:grpSp>
        <p:nvGrpSpPr>
          <p:cNvPr id="3132" name="Group 60"/>
          <p:cNvGrpSpPr/>
          <p:nvPr/>
        </p:nvGrpSpPr>
        <p:grpSpPr>
          <a:xfrm>
            <a:off x="260318" y="234950"/>
            <a:ext cx="5049709" cy="1778000"/>
            <a:chOff x="123" y="148"/>
            <a:chExt cx="2386" cy="1120"/>
          </a:xfrm>
        </p:grpSpPr>
        <p:sp>
          <p:nvSpPr>
            <p:cNvPr id="3100" name="Freeform 28"/>
            <p:cNvSpPr/>
            <p:nvPr userDrawn="1"/>
          </p:nvSpPr>
          <p:spPr bwMode="auto">
            <a:xfrm>
              <a:off x="177" y="177"/>
              <a:ext cx="2250" cy="1017"/>
            </a:xfrm>
            <a:custGeom>
              <a:gdLst>
                <a:gd name="T0" fmla="*/ 794 w 794"/>
                <a:gd name="T1" fmla="*/ 395 h 414"/>
                <a:gd name="T2" fmla="*/ 710 w 794"/>
                <a:gd name="T3" fmla="*/ 318 h 414"/>
                <a:gd name="T4" fmla="*/ 556 w 794"/>
                <a:gd name="T5" fmla="*/ 210 h 414"/>
                <a:gd name="T6" fmla="*/ 71 w 794"/>
                <a:gd name="T7" fmla="*/ 0 h 414"/>
                <a:gd name="T8" fmla="*/ 23 w 794"/>
                <a:gd name="T9" fmla="*/ 20 h 414"/>
                <a:gd name="T10" fmla="*/ 0 w 794"/>
                <a:gd name="T11" fmla="*/ 83 h 414"/>
                <a:gd name="T12" fmla="*/ 28 w 794"/>
                <a:gd name="T13" fmla="*/ 155 h 414"/>
                <a:gd name="T14" fmla="*/ 570 w 794"/>
                <a:gd name="T15" fmla="*/ 409 h 414"/>
                <a:gd name="T16" fmla="*/ 689 w 794"/>
                <a:gd name="T17" fmla="*/ 393 h 414"/>
                <a:gd name="T18" fmla="*/ 785 w 794"/>
                <a:gd name="T19" fmla="*/ 414 h 414"/>
                <a:gd name="T20" fmla="*/ 794 w 794"/>
                <a:gd name="T21" fmla="*/ 395 h 414"/>
                <a:gd name="T22" fmla="*/ 794 w 794"/>
                <a:gd name="T23" fmla="*/ 395 h 4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3101" name="Freeform 29"/>
            <p:cNvSpPr/>
            <p:nvPr userDrawn="1"/>
          </p:nvSpPr>
          <p:spPr bwMode="auto">
            <a:xfrm>
              <a:off x="166" y="261"/>
              <a:ext cx="2244" cy="1007"/>
            </a:xfrm>
            <a:custGeom>
              <a:gdLst>
                <a:gd name="T0" fmla="*/ 137 w 1586"/>
                <a:gd name="T1" fmla="*/ 0 h 821"/>
                <a:gd name="T2" fmla="*/ 1331 w 1586"/>
                <a:gd name="T3" fmla="*/ 519 h 821"/>
                <a:gd name="T4" fmla="*/ 1428 w 1586"/>
                <a:gd name="T5" fmla="*/ 638 h 821"/>
                <a:gd name="T6" fmla="*/ 1586 w 1586"/>
                <a:gd name="T7" fmla="*/ 792 h 821"/>
                <a:gd name="T8" fmla="*/ 1565 w 1586"/>
                <a:gd name="T9" fmla="*/ 821 h 821"/>
                <a:gd name="T10" fmla="*/ 1350 w 1586"/>
                <a:gd name="T11" fmla="*/ 787 h 821"/>
                <a:gd name="T12" fmla="*/ 1145 w 1586"/>
                <a:gd name="T13" fmla="*/ 811 h 821"/>
                <a:gd name="T14" fmla="*/ 42 w 1586"/>
                <a:gd name="T15" fmla="*/ 298 h 821"/>
                <a:gd name="T16" fmla="*/ 0 w 1586"/>
                <a:gd name="T17" fmla="*/ 150 h 821"/>
                <a:gd name="T18" fmla="*/ 46 w 1586"/>
                <a:gd name="T19" fmla="*/ 32 h 821"/>
                <a:gd name="T20" fmla="*/ 137 w 1586"/>
                <a:gd name="T21" fmla="*/ 0 h 821"/>
                <a:gd name="T22" fmla="*/ 137 w 1586"/>
                <a:gd name="T23" fmla="*/ 0 h 8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3102" name="Freeform 30"/>
            <p:cNvSpPr/>
            <p:nvPr userDrawn="1"/>
          </p:nvSpPr>
          <p:spPr bwMode="auto">
            <a:xfrm>
              <a:off x="474" y="344"/>
              <a:ext cx="1488" cy="919"/>
            </a:xfrm>
            <a:custGeom>
              <a:gdLst>
                <a:gd name="T0" fmla="*/ 0 w 1049"/>
                <a:gd name="T1" fmla="*/ 325 h 747"/>
                <a:gd name="T2" fmla="*/ 922 w 1049"/>
                <a:gd name="T3" fmla="*/ 747 h 747"/>
                <a:gd name="T4" fmla="*/ 939 w 1049"/>
                <a:gd name="T5" fmla="*/ 534 h 747"/>
                <a:gd name="T6" fmla="*/ 1049 w 1049"/>
                <a:gd name="T7" fmla="*/ 422 h 747"/>
                <a:gd name="T8" fmla="*/ 78 w 1049"/>
                <a:gd name="T9" fmla="*/ 0 h 747"/>
                <a:gd name="T10" fmla="*/ 0 w 1049"/>
                <a:gd name="T11" fmla="*/ 127 h 747"/>
                <a:gd name="T12" fmla="*/ 0 w 1049"/>
                <a:gd name="T13" fmla="*/ 325 h 747"/>
                <a:gd name="T14" fmla="*/ 0 w 1049"/>
                <a:gd name="T15" fmla="*/ 325 h 7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grpSp>
          <p:nvGrpSpPr>
            <p:cNvPr id="3129" name="Group 57"/>
            <p:cNvGrpSpPr/>
            <p:nvPr userDrawn="1"/>
          </p:nvGrpSpPr>
          <p:grpSpPr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3103" name="Freeform 31"/>
              <p:cNvSpPr/>
              <p:nvPr userDrawn="1"/>
            </p:nvSpPr>
            <p:spPr bwMode="auto">
              <a:xfrm>
                <a:off x="2005" y="934"/>
                <a:ext cx="212" cy="214"/>
              </a:xfrm>
              <a:custGeom>
                <a:gdLst>
                  <a:gd name="T0" fmla="*/ 110 w 150"/>
                  <a:gd name="T1" fmla="*/ 0 h 173"/>
                  <a:gd name="T2" fmla="*/ 40 w 150"/>
                  <a:gd name="T3" fmla="*/ 66 h 173"/>
                  <a:gd name="T4" fmla="*/ 0 w 150"/>
                  <a:gd name="T5" fmla="*/ 173 h 173"/>
                  <a:gd name="T6" fmla="*/ 80 w 150"/>
                  <a:gd name="T7" fmla="*/ 160 h 173"/>
                  <a:gd name="T8" fmla="*/ 103 w 150"/>
                  <a:gd name="T9" fmla="*/ 84 h 173"/>
                  <a:gd name="T10" fmla="*/ 150 w 150"/>
                  <a:gd name="T11" fmla="*/ 27 h 173"/>
                  <a:gd name="T12" fmla="*/ 110 w 150"/>
                  <a:gd name="T13" fmla="*/ 0 h 173"/>
                  <a:gd name="T14" fmla="*/ 110 w 150"/>
                  <a:gd name="T15" fmla="*/ 0 h 1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sp>
            <p:nvSpPr>
              <p:cNvPr id="3104" name="Freeform 32"/>
              <p:cNvSpPr/>
              <p:nvPr userDrawn="1"/>
            </p:nvSpPr>
            <p:spPr bwMode="auto">
              <a:xfrm>
                <a:off x="123" y="148"/>
                <a:ext cx="2386" cy="1081"/>
              </a:xfrm>
              <a:custGeom>
                <a:gdLst>
                  <a:gd name="T0" fmla="*/ 156 w 1684"/>
                  <a:gd name="T1" fmla="*/ 0 h 880"/>
                  <a:gd name="T2" fmla="*/ 63 w 1684"/>
                  <a:gd name="T3" fmla="*/ 52 h 880"/>
                  <a:gd name="T4" fmla="*/ 0 w 1684"/>
                  <a:gd name="T5" fmla="*/ 208 h 880"/>
                  <a:gd name="T6" fmla="*/ 67 w 1684"/>
                  <a:gd name="T7" fmla="*/ 358 h 880"/>
                  <a:gd name="T8" fmla="*/ 1182 w 1684"/>
                  <a:gd name="T9" fmla="*/ 867 h 880"/>
                  <a:gd name="T10" fmla="*/ 1422 w 1684"/>
                  <a:gd name="T11" fmla="*/ 835 h 880"/>
                  <a:gd name="T12" fmla="*/ 1616 w 1684"/>
                  <a:gd name="T13" fmla="*/ 880 h 880"/>
                  <a:gd name="T14" fmla="*/ 1684 w 1684"/>
                  <a:gd name="T15" fmla="*/ 808 h 880"/>
                  <a:gd name="T16" fmla="*/ 1502 w 1684"/>
                  <a:gd name="T17" fmla="*/ 664 h 880"/>
                  <a:gd name="T18" fmla="*/ 1428 w 1684"/>
                  <a:gd name="T19" fmla="*/ 512 h 880"/>
                  <a:gd name="T20" fmla="*/ 1369 w 1684"/>
                  <a:gd name="T21" fmla="*/ 527 h 880"/>
                  <a:gd name="T22" fmla="*/ 1439 w 1684"/>
                  <a:gd name="T23" fmla="*/ 664 h 880"/>
                  <a:gd name="T24" fmla="*/ 1578 w 1684"/>
                  <a:gd name="T25" fmla="*/ 810 h 880"/>
                  <a:gd name="T26" fmla="*/ 1413 w 1684"/>
                  <a:gd name="T27" fmla="*/ 787 h 880"/>
                  <a:gd name="T28" fmla="*/ 1219 w 1684"/>
                  <a:gd name="T29" fmla="*/ 814 h 880"/>
                  <a:gd name="T30" fmla="*/ 1255 w 1684"/>
                  <a:gd name="T31" fmla="*/ 650 h 880"/>
                  <a:gd name="T32" fmla="*/ 1338 w 1684"/>
                  <a:gd name="T33" fmla="*/ 538 h 880"/>
                  <a:gd name="T34" fmla="*/ 1241 w 1684"/>
                  <a:gd name="T35" fmla="*/ 552 h 880"/>
                  <a:gd name="T36" fmla="*/ 1165 w 1684"/>
                  <a:gd name="T37" fmla="*/ 658 h 880"/>
                  <a:gd name="T38" fmla="*/ 1139 w 1684"/>
                  <a:gd name="T39" fmla="*/ 791 h 880"/>
                  <a:gd name="T40" fmla="*/ 107 w 1684"/>
                  <a:gd name="T41" fmla="*/ 310 h 880"/>
                  <a:gd name="T42" fmla="*/ 80 w 1684"/>
                  <a:gd name="T43" fmla="*/ 215 h 880"/>
                  <a:gd name="T44" fmla="*/ 103 w 1684"/>
                  <a:gd name="T45" fmla="*/ 95 h 880"/>
                  <a:gd name="T46" fmla="*/ 217 w 1684"/>
                  <a:gd name="T47" fmla="*/ 0 h 880"/>
                  <a:gd name="T48" fmla="*/ 156 w 1684"/>
                  <a:gd name="T49" fmla="*/ 0 h 880"/>
                  <a:gd name="T50" fmla="*/ 156 w 1684"/>
                  <a:gd name="T51" fmla="*/ 0 h 88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sp>
            <p:nvSpPr>
              <p:cNvPr id="3105" name="Freeform 33"/>
              <p:cNvSpPr/>
              <p:nvPr userDrawn="1"/>
            </p:nvSpPr>
            <p:spPr bwMode="auto">
              <a:xfrm>
                <a:off x="324" y="158"/>
                <a:ext cx="1686" cy="614"/>
              </a:xfrm>
              <a:custGeom>
                <a:gdLst>
                  <a:gd name="T0" fmla="*/ 100 w 1190"/>
                  <a:gd name="T1" fmla="*/ 0 h 500"/>
                  <a:gd name="T2" fmla="*/ 1190 w 1190"/>
                  <a:gd name="T3" fmla="*/ 490 h 500"/>
                  <a:gd name="T4" fmla="*/ 1076 w 1190"/>
                  <a:gd name="T5" fmla="*/ 500 h 500"/>
                  <a:gd name="T6" fmla="*/ 0 w 1190"/>
                  <a:gd name="T7" fmla="*/ 27 h 500"/>
                  <a:gd name="T8" fmla="*/ 100 w 1190"/>
                  <a:gd name="T9" fmla="*/ 0 h 500"/>
                  <a:gd name="T10" fmla="*/ 100 w 1190"/>
                  <a:gd name="T11" fmla="*/ 0 h 5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sp>
            <p:nvSpPr>
              <p:cNvPr id="3106" name="Freeform 34"/>
              <p:cNvSpPr/>
              <p:nvPr userDrawn="1"/>
            </p:nvSpPr>
            <p:spPr bwMode="auto">
              <a:xfrm>
                <a:off x="409" y="251"/>
                <a:ext cx="227" cy="410"/>
              </a:xfrm>
              <a:custGeom>
                <a:gdLst>
                  <a:gd name="T0" fmla="*/ 116 w 160"/>
                  <a:gd name="T1" fmla="*/ 0 h 335"/>
                  <a:gd name="T2" fmla="*/ 19 w 160"/>
                  <a:gd name="T3" fmla="*/ 106 h 335"/>
                  <a:gd name="T4" fmla="*/ 0 w 160"/>
                  <a:gd name="T5" fmla="*/ 230 h 335"/>
                  <a:gd name="T6" fmla="*/ 33 w 160"/>
                  <a:gd name="T7" fmla="*/ 314 h 335"/>
                  <a:gd name="T8" fmla="*/ 94 w 160"/>
                  <a:gd name="T9" fmla="*/ 335 h 335"/>
                  <a:gd name="T10" fmla="*/ 76 w 160"/>
                  <a:gd name="T11" fmla="*/ 154 h 335"/>
                  <a:gd name="T12" fmla="*/ 160 w 160"/>
                  <a:gd name="T13" fmla="*/ 17 h 335"/>
                  <a:gd name="T14" fmla="*/ 116 w 160"/>
                  <a:gd name="T15" fmla="*/ 0 h 335"/>
                  <a:gd name="T16" fmla="*/ 116 w 160"/>
                  <a:gd name="T17" fmla="*/ 0 h 3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sp>
            <p:nvSpPr>
              <p:cNvPr id="3107" name="Freeform 35"/>
              <p:cNvSpPr/>
              <p:nvPr userDrawn="1"/>
            </p:nvSpPr>
            <p:spPr bwMode="auto">
              <a:xfrm>
                <a:off x="846" y="536"/>
                <a:ext cx="691" cy="364"/>
              </a:xfrm>
              <a:custGeom>
                <a:gdLst>
                  <a:gd name="T0" fmla="*/ 14 w 489"/>
                  <a:gd name="T1" fmla="*/ 34 h 296"/>
                  <a:gd name="T2" fmla="*/ 160 w 489"/>
                  <a:gd name="T3" fmla="*/ 66 h 296"/>
                  <a:gd name="T4" fmla="*/ 324 w 489"/>
                  <a:gd name="T5" fmla="*/ 137 h 296"/>
                  <a:gd name="T6" fmla="*/ 440 w 489"/>
                  <a:gd name="T7" fmla="*/ 243 h 296"/>
                  <a:gd name="T8" fmla="*/ 326 w 489"/>
                  <a:gd name="T9" fmla="*/ 230 h 296"/>
                  <a:gd name="T10" fmla="*/ 139 w 489"/>
                  <a:gd name="T11" fmla="*/ 146 h 296"/>
                  <a:gd name="T12" fmla="*/ 50 w 489"/>
                  <a:gd name="T13" fmla="*/ 80 h 296"/>
                  <a:gd name="T14" fmla="*/ 107 w 489"/>
                  <a:gd name="T15" fmla="*/ 163 h 296"/>
                  <a:gd name="T16" fmla="*/ 272 w 489"/>
                  <a:gd name="T17" fmla="*/ 270 h 296"/>
                  <a:gd name="T18" fmla="*/ 466 w 489"/>
                  <a:gd name="T19" fmla="*/ 296 h 296"/>
                  <a:gd name="T20" fmla="*/ 489 w 489"/>
                  <a:gd name="T21" fmla="*/ 224 h 296"/>
                  <a:gd name="T22" fmla="*/ 394 w 489"/>
                  <a:gd name="T23" fmla="*/ 120 h 296"/>
                  <a:gd name="T24" fmla="*/ 170 w 489"/>
                  <a:gd name="T25" fmla="*/ 17 h 296"/>
                  <a:gd name="T26" fmla="*/ 0 w 489"/>
                  <a:gd name="T27" fmla="*/ 0 h 296"/>
                  <a:gd name="T28" fmla="*/ 14 w 489"/>
                  <a:gd name="T29" fmla="*/ 34 h 296"/>
                  <a:gd name="T30" fmla="*/ 14 w 489"/>
                  <a:gd name="T31" fmla="*/ 34 h 29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</p:grpSp>
      </p:grpSp>
      <p:grpSp>
        <p:nvGrpSpPr>
          <p:cNvPr id="3131" name="Group 59"/>
          <p:cNvGrpSpPr/>
          <p:nvPr/>
        </p:nvGrpSpPr>
        <p:grpSpPr>
          <a:xfrm>
            <a:off x="10552326" y="4368801"/>
            <a:ext cx="990471" cy="1058863"/>
            <a:chOff x="4986" y="2752"/>
            <a:chExt cx="468" cy="667"/>
          </a:xfrm>
        </p:grpSpPr>
        <p:sp>
          <p:nvSpPr>
            <p:cNvPr id="3109" name="Freeform 37"/>
            <p:cNvSpPr/>
            <p:nvPr userDrawn="1"/>
          </p:nvSpPr>
          <p:spPr bwMode="auto">
            <a:xfrm rot="7320404">
              <a:off x="4909" y="2936"/>
              <a:ext cx="629" cy="293"/>
            </a:xfrm>
            <a:custGeom>
              <a:gdLst>
                <a:gd name="T0" fmla="*/ 794 w 794"/>
                <a:gd name="T1" fmla="*/ 395 h 414"/>
                <a:gd name="T2" fmla="*/ 710 w 794"/>
                <a:gd name="T3" fmla="*/ 318 h 414"/>
                <a:gd name="T4" fmla="*/ 556 w 794"/>
                <a:gd name="T5" fmla="*/ 210 h 414"/>
                <a:gd name="T6" fmla="*/ 71 w 794"/>
                <a:gd name="T7" fmla="*/ 0 h 414"/>
                <a:gd name="T8" fmla="*/ 23 w 794"/>
                <a:gd name="T9" fmla="*/ 20 h 414"/>
                <a:gd name="T10" fmla="*/ 0 w 794"/>
                <a:gd name="T11" fmla="*/ 83 h 414"/>
                <a:gd name="T12" fmla="*/ 28 w 794"/>
                <a:gd name="T13" fmla="*/ 155 h 414"/>
                <a:gd name="T14" fmla="*/ 570 w 794"/>
                <a:gd name="T15" fmla="*/ 409 h 414"/>
                <a:gd name="T16" fmla="*/ 689 w 794"/>
                <a:gd name="T17" fmla="*/ 393 h 414"/>
                <a:gd name="T18" fmla="*/ 785 w 794"/>
                <a:gd name="T19" fmla="*/ 414 h 414"/>
                <a:gd name="T20" fmla="*/ 794 w 794"/>
                <a:gd name="T21" fmla="*/ 395 h 414"/>
                <a:gd name="T22" fmla="*/ 794 w 794"/>
                <a:gd name="T23" fmla="*/ 395 h 4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3110" name="Freeform 38"/>
            <p:cNvSpPr/>
            <p:nvPr userDrawn="1"/>
          </p:nvSpPr>
          <p:spPr bwMode="auto">
            <a:xfrm rot="7320404">
              <a:off x="4893" y="2923"/>
              <a:ext cx="627" cy="290"/>
            </a:xfrm>
            <a:custGeom>
              <a:gdLst>
                <a:gd name="T0" fmla="*/ 137 w 1586"/>
                <a:gd name="T1" fmla="*/ 0 h 821"/>
                <a:gd name="T2" fmla="*/ 1331 w 1586"/>
                <a:gd name="T3" fmla="*/ 519 h 821"/>
                <a:gd name="T4" fmla="*/ 1428 w 1586"/>
                <a:gd name="T5" fmla="*/ 638 h 821"/>
                <a:gd name="T6" fmla="*/ 1586 w 1586"/>
                <a:gd name="T7" fmla="*/ 792 h 821"/>
                <a:gd name="T8" fmla="*/ 1565 w 1586"/>
                <a:gd name="T9" fmla="*/ 821 h 821"/>
                <a:gd name="T10" fmla="*/ 1350 w 1586"/>
                <a:gd name="T11" fmla="*/ 787 h 821"/>
                <a:gd name="T12" fmla="*/ 1145 w 1586"/>
                <a:gd name="T13" fmla="*/ 811 h 821"/>
                <a:gd name="T14" fmla="*/ 42 w 1586"/>
                <a:gd name="T15" fmla="*/ 298 h 821"/>
                <a:gd name="T16" fmla="*/ 0 w 1586"/>
                <a:gd name="T17" fmla="*/ 150 h 821"/>
                <a:gd name="T18" fmla="*/ 46 w 1586"/>
                <a:gd name="T19" fmla="*/ 32 h 821"/>
                <a:gd name="T20" fmla="*/ 137 w 1586"/>
                <a:gd name="T21" fmla="*/ 0 h 821"/>
                <a:gd name="T22" fmla="*/ 137 w 1586"/>
                <a:gd name="T23" fmla="*/ 0 h 8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3111" name="Freeform 39"/>
            <p:cNvSpPr/>
            <p:nvPr userDrawn="1"/>
          </p:nvSpPr>
          <p:spPr bwMode="auto">
            <a:xfrm rot="7320404">
              <a:off x="5000" y="2912"/>
              <a:ext cx="416" cy="265"/>
            </a:xfrm>
            <a:custGeom>
              <a:gdLst>
                <a:gd name="T0" fmla="*/ 0 w 1049"/>
                <a:gd name="T1" fmla="*/ 325 h 747"/>
                <a:gd name="T2" fmla="*/ 922 w 1049"/>
                <a:gd name="T3" fmla="*/ 747 h 747"/>
                <a:gd name="T4" fmla="*/ 939 w 1049"/>
                <a:gd name="T5" fmla="*/ 534 h 747"/>
                <a:gd name="T6" fmla="*/ 1049 w 1049"/>
                <a:gd name="T7" fmla="*/ 422 h 747"/>
                <a:gd name="T8" fmla="*/ 78 w 1049"/>
                <a:gd name="T9" fmla="*/ 0 h 747"/>
                <a:gd name="T10" fmla="*/ 0 w 1049"/>
                <a:gd name="T11" fmla="*/ 127 h 747"/>
                <a:gd name="T12" fmla="*/ 0 w 1049"/>
                <a:gd name="T13" fmla="*/ 325 h 747"/>
                <a:gd name="T14" fmla="*/ 0 w 1049"/>
                <a:gd name="T15" fmla="*/ 325 h 7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grpSp>
          <p:nvGrpSpPr>
            <p:cNvPr id="3130" name="Group 58"/>
            <p:cNvGrpSpPr/>
            <p:nvPr userDrawn="1"/>
          </p:nvGrpSpPr>
          <p:grpSpPr>
            <a:xfrm>
              <a:off x="4986" y="2752"/>
              <a:ext cx="468" cy="667"/>
              <a:chOff x="4986" y="2752"/>
              <a:chExt cx="468" cy="667"/>
            </a:xfrm>
          </p:grpSpPr>
          <p:sp>
            <p:nvSpPr>
              <p:cNvPr id="3112" name="Freeform 40"/>
              <p:cNvSpPr/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gdLst>
                  <a:gd name="T0" fmla="*/ 110 w 150"/>
                  <a:gd name="T1" fmla="*/ 0 h 173"/>
                  <a:gd name="T2" fmla="*/ 40 w 150"/>
                  <a:gd name="T3" fmla="*/ 66 h 173"/>
                  <a:gd name="T4" fmla="*/ 0 w 150"/>
                  <a:gd name="T5" fmla="*/ 173 h 173"/>
                  <a:gd name="T6" fmla="*/ 80 w 150"/>
                  <a:gd name="T7" fmla="*/ 160 h 173"/>
                  <a:gd name="T8" fmla="*/ 103 w 150"/>
                  <a:gd name="T9" fmla="*/ 84 h 173"/>
                  <a:gd name="T10" fmla="*/ 150 w 150"/>
                  <a:gd name="T11" fmla="*/ 27 h 173"/>
                  <a:gd name="T12" fmla="*/ 110 w 150"/>
                  <a:gd name="T13" fmla="*/ 0 h 173"/>
                  <a:gd name="T14" fmla="*/ 110 w 150"/>
                  <a:gd name="T15" fmla="*/ 0 h 1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sp>
            <p:nvSpPr>
              <p:cNvPr id="3113" name="Freeform 41"/>
              <p:cNvSpPr/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gdLst>
                  <a:gd name="T0" fmla="*/ 156 w 1684"/>
                  <a:gd name="T1" fmla="*/ 0 h 880"/>
                  <a:gd name="T2" fmla="*/ 63 w 1684"/>
                  <a:gd name="T3" fmla="*/ 52 h 880"/>
                  <a:gd name="T4" fmla="*/ 0 w 1684"/>
                  <a:gd name="T5" fmla="*/ 208 h 880"/>
                  <a:gd name="T6" fmla="*/ 67 w 1684"/>
                  <a:gd name="T7" fmla="*/ 358 h 880"/>
                  <a:gd name="T8" fmla="*/ 1182 w 1684"/>
                  <a:gd name="T9" fmla="*/ 867 h 880"/>
                  <a:gd name="T10" fmla="*/ 1422 w 1684"/>
                  <a:gd name="T11" fmla="*/ 835 h 880"/>
                  <a:gd name="T12" fmla="*/ 1616 w 1684"/>
                  <a:gd name="T13" fmla="*/ 880 h 880"/>
                  <a:gd name="T14" fmla="*/ 1684 w 1684"/>
                  <a:gd name="T15" fmla="*/ 808 h 880"/>
                  <a:gd name="T16" fmla="*/ 1502 w 1684"/>
                  <a:gd name="T17" fmla="*/ 664 h 880"/>
                  <a:gd name="T18" fmla="*/ 1428 w 1684"/>
                  <a:gd name="T19" fmla="*/ 512 h 880"/>
                  <a:gd name="T20" fmla="*/ 1369 w 1684"/>
                  <a:gd name="T21" fmla="*/ 527 h 880"/>
                  <a:gd name="T22" fmla="*/ 1439 w 1684"/>
                  <a:gd name="T23" fmla="*/ 664 h 880"/>
                  <a:gd name="T24" fmla="*/ 1578 w 1684"/>
                  <a:gd name="T25" fmla="*/ 810 h 880"/>
                  <a:gd name="T26" fmla="*/ 1413 w 1684"/>
                  <a:gd name="T27" fmla="*/ 787 h 880"/>
                  <a:gd name="T28" fmla="*/ 1219 w 1684"/>
                  <a:gd name="T29" fmla="*/ 814 h 880"/>
                  <a:gd name="T30" fmla="*/ 1255 w 1684"/>
                  <a:gd name="T31" fmla="*/ 650 h 880"/>
                  <a:gd name="T32" fmla="*/ 1338 w 1684"/>
                  <a:gd name="T33" fmla="*/ 538 h 880"/>
                  <a:gd name="T34" fmla="*/ 1241 w 1684"/>
                  <a:gd name="T35" fmla="*/ 552 h 880"/>
                  <a:gd name="T36" fmla="*/ 1165 w 1684"/>
                  <a:gd name="T37" fmla="*/ 658 h 880"/>
                  <a:gd name="T38" fmla="*/ 1139 w 1684"/>
                  <a:gd name="T39" fmla="*/ 791 h 880"/>
                  <a:gd name="T40" fmla="*/ 107 w 1684"/>
                  <a:gd name="T41" fmla="*/ 310 h 880"/>
                  <a:gd name="T42" fmla="*/ 80 w 1684"/>
                  <a:gd name="T43" fmla="*/ 215 h 880"/>
                  <a:gd name="T44" fmla="*/ 103 w 1684"/>
                  <a:gd name="T45" fmla="*/ 95 h 880"/>
                  <a:gd name="T46" fmla="*/ 217 w 1684"/>
                  <a:gd name="T47" fmla="*/ 0 h 880"/>
                  <a:gd name="T48" fmla="*/ 156 w 1684"/>
                  <a:gd name="T49" fmla="*/ 0 h 880"/>
                  <a:gd name="T50" fmla="*/ 156 w 1684"/>
                  <a:gd name="T51" fmla="*/ 0 h 88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sp>
            <p:nvSpPr>
              <p:cNvPr id="3114" name="Freeform 42"/>
              <p:cNvSpPr/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gdLst>
                  <a:gd name="T0" fmla="*/ 100 w 1190"/>
                  <a:gd name="T1" fmla="*/ 0 h 500"/>
                  <a:gd name="T2" fmla="*/ 1190 w 1190"/>
                  <a:gd name="T3" fmla="*/ 490 h 500"/>
                  <a:gd name="T4" fmla="*/ 1076 w 1190"/>
                  <a:gd name="T5" fmla="*/ 500 h 500"/>
                  <a:gd name="T6" fmla="*/ 0 w 1190"/>
                  <a:gd name="T7" fmla="*/ 27 h 500"/>
                  <a:gd name="T8" fmla="*/ 100 w 1190"/>
                  <a:gd name="T9" fmla="*/ 0 h 500"/>
                  <a:gd name="T10" fmla="*/ 100 w 1190"/>
                  <a:gd name="T11" fmla="*/ 0 h 5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sp>
            <p:nvSpPr>
              <p:cNvPr id="3115" name="Freeform 43"/>
              <p:cNvSpPr/>
              <p:nvPr userDrawn="1"/>
            </p:nvSpPr>
            <p:spPr bwMode="auto">
              <a:xfrm rot="7320404">
                <a:off x="5363" y="2874"/>
                <a:ext cx="63" cy="118"/>
              </a:xfrm>
              <a:custGeom>
                <a:gdLst>
                  <a:gd name="T0" fmla="*/ 116 w 160"/>
                  <a:gd name="T1" fmla="*/ 0 h 335"/>
                  <a:gd name="T2" fmla="*/ 19 w 160"/>
                  <a:gd name="T3" fmla="*/ 106 h 335"/>
                  <a:gd name="T4" fmla="*/ 0 w 160"/>
                  <a:gd name="T5" fmla="*/ 230 h 335"/>
                  <a:gd name="T6" fmla="*/ 33 w 160"/>
                  <a:gd name="T7" fmla="*/ 314 h 335"/>
                  <a:gd name="T8" fmla="*/ 94 w 160"/>
                  <a:gd name="T9" fmla="*/ 335 h 335"/>
                  <a:gd name="T10" fmla="*/ 76 w 160"/>
                  <a:gd name="T11" fmla="*/ 154 h 335"/>
                  <a:gd name="T12" fmla="*/ 160 w 160"/>
                  <a:gd name="T13" fmla="*/ 17 h 335"/>
                  <a:gd name="T14" fmla="*/ 116 w 160"/>
                  <a:gd name="T15" fmla="*/ 0 h 335"/>
                  <a:gd name="T16" fmla="*/ 116 w 160"/>
                  <a:gd name="T17" fmla="*/ 0 h 3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sp>
            <p:nvSpPr>
              <p:cNvPr id="3116" name="Freeform 44"/>
              <p:cNvSpPr/>
              <p:nvPr userDrawn="1"/>
            </p:nvSpPr>
            <p:spPr bwMode="auto">
              <a:xfrm rot="7320404">
                <a:off x="5136" y="3000"/>
                <a:ext cx="193" cy="104"/>
              </a:xfrm>
              <a:custGeom>
                <a:gdLst>
                  <a:gd name="T0" fmla="*/ 14 w 489"/>
                  <a:gd name="T1" fmla="*/ 34 h 296"/>
                  <a:gd name="T2" fmla="*/ 160 w 489"/>
                  <a:gd name="T3" fmla="*/ 66 h 296"/>
                  <a:gd name="T4" fmla="*/ 324 w 489"/>
                  <a:gd name="T5" fmla="*/ 137 h 296"/>
                  <a:gd name="T6" fmla="*/ 440 w 489"/>
                  <a:gd name="T7" fmla="*/ 243 h 296"/>
                  <a:gd name="T8" fmla="*/ 326 w 489"/>
                  <a:gd name="T9" fmla="*/ 230 h 296"/>
                  <a:gd name="T10" fmla="*/ 139 w 489"/>
                  <a:gd name="T11" fmla="*/ 146 h 296"/>
                  <a:gd name="T12" fmla="*/ 50 w 489"/>
                  <a:gd name="T13" fmla="*/ 80 h 296"/>
                  <a:gd name="T14" fmla="*/ 107 w 489"/>
                  <a:gd name="T15" fmla="*/ 163 h 296"/>
                  <a:gd name="T16" fmla="*/ 272 w 489"/>
                  <a:gd name="T17" fmla="*/ 270 h 296"/>
                  <a:gd name="T18" fmla="*/ 466 w 489"/>
                  <a:gd name="T19" fmla="*/ 296 h 296"/>
                  <a:gd name="T20" fmla="*/ 489 w 489"/>
                  <a:gd name="T21" fmla="*/ 224 h 296"/>
                  <a:gd name="T22" fmla="*/ 394 w 489"/>
                  <a:gd name="T23" fmla="*/ 120 h 296"/>
                  <a:gd name="T24" fmla="*/ 170 w 489"/>
                  <a:gd name="T25" fmla="*/ 17 h 296"/>
                  <a:gd name="T26" fmla="*/ 0 w 489"/>
                  <a:gd name="T27" fmla="*/ 0 h 296"/>
                  <a:gd name="T28" fmla="*/ 14 w 489"/>
                  <a:gd name="T29" fmla="*/ 34 h 296"/>
                  <a:gd name="T30" fmla="*/ 14 w 489"/>
                  <a:gd name="T31" fmla="*/ 34 h 29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</p:grpSp>
      </p:grpSp>
      <p:sp>
        <p:nvSpPr>
          <p:cNvPr id="3117" name="Freeform 45"/>
          <p:cNvSpPr/>
          <p:nvPr/>
        </p:nvSpPr>
        <p:spPr bwMode="auto">
          <a:xfrm>
            <a:off x="1202110" y="5054601"/>
            <a:ext cx="9075085" cy="728663"/>
          </a:xfrm>
          <a:custGeom>
            <a:gdLst>
              <a:gd name="T0" fmla="*/ 0 w 4288"/>
              <a:gd name="T1" fmla="*/ 0 h 459"/>
              <a:gd name="T2" fmla="*/ 816 w 4288"/>
              <a:gd name="T3" fmla="*/ 256 h 459"/>
              <a:gd name="T4" fmla="*/ 1560 w 4288"/>
              <a:gd name="T5" fmla="*/ 144 h 459"/>
              <a:gd name="T6" fmla="*/ 1856 w 4288"/>
              <a:gd name="T7" fmla="*/ 376 h 459"/>
              <a:gd name="T8" fmla="*/ 2344 w 4288"/>
              <a:gd name="T9" fmla="*/ 152 h 459"/>
              <a:gd name="T10" fmla="*/ 3536 w 4288"/>
              <a:gd name="T11" fmla="*/ 456 h 459"/>
              <a:gd name="T12" fmla="*/ 4288 w 4288"/>
              <a:gd name="T13" fmla="*/ 136 h 45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endParaRPr lang="zh-CN" altLang="en-US" sz="2400"/>
          </a:p>
        </p:txBody>
      </p:sp>
      <p:sp>
        <p:nvSpPr>
          <p:cNvPr id="3121" name="Freeform 49"/>
          <p:cNvSpPr/>
          <p:nvPr/>
        </p:nvSpPr>
        <p:spPr bwMode="auto">
          <a:xfrm>
            <a:off x="5434892" y="1930400"/>
            <a:ext cx="1185179" cy="381000"/>
          </a:xfrm>
          <a:custGeom>
            <a:gdLst>
              <a:gd name="T0" fmla="*/ 0 w 560"/>
              <a:gd name="T1" fmla="*/ 32 h 240"/>
              <a:gd name="T2" fmla="*/ 280 w 560"/>
              <a:gd name="T3" fmla="*/ 144 h 240"/>
              <a:gd name="T4" fmla="*/ 448 w 560"/>
              <a:gd name="T5" fmla="*/ 16 h 240"/>
              <a:gd name="T6" fmla="*/ 560 w 560"/>
              <a:gd name="T7" fmla="*/ 240 h 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endParaRPr lang="zh-CN" altLang="en-US" sz="2400"/>
          </a:p>
        </p:txBody>
      </p:sp>
    </p:spTree>
    <p:extLst>
      <p:ext uri="{BB962C8B-B14F-4D97-AF65-F5344CB8AC3E}">
        <p14:creationId xmlns:p14="http://schemas.microsoft.com/office/powerpoint/2010/main" val="369013278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6CA5F-9039-45CA-8E7E-232FD7A3B678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796537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742" y="1709739"/>
            <a:ext cx="10514231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742" y="4589464"/>
            <a:ext cx="10514231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10AA70-2EBA-4E25-A25A-D097DA10AD2A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9340587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914281" y="1828800"/>
            <a:ext cx="5028545" cy="36576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46000" y="1828800"/>
            <a:ext cx="5028545" cy="36576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C16C45-10AB-4712-B545-47B1DBF76C4C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7803503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208" y="365126"/>
            <a:ext cx="10514231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208" y="1681163"/>
            <a:ext cx="515764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208" y="2505075"/>
            <a:ext cx="5157645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1396" y="1681163"/>
            <a:ext cx="5183043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1396" y="2505075"/>
            <a:ext cx="5183043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8E6DBB-447C-49CF-BEA1-1E07F9816DF4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3053897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F3077B-461E-4EB4-BF60-3BBC81530848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4531534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94498A-9C12-4381-AF06-AB3E5C5511CB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3037900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208" y="457200"/>
            <a:ext cx="393225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042" y="987426"/>
            <a:ext cx="6171397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208" y="2057400"/>
            <a:ext cx="393225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DAA3F9-F6BF-43BA-B09C-BF796A354C5A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732920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208" y="457200"/>
            <a:ext cx="393225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042" y="987426"/>
            <a:ext cx="617139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208" y="2057400"/>
            <a:ext cx="393225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33E733-B09C-444B-ACDD-7CC2F02757BC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12005291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D104DD-90F7-4377-B5DA-84162C2F4E44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99619310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09479" y="152400"/>
            <a:ext cx="2565066" cy="53340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281" y="152400"/>
            <a:ext cx="7492025" cy="53340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87C40E-B102-488B-AF51-1137998AF0DE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2504593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" name="Freeform 24"/>
          <p:cNvSpPr/>
          <p:nvPr/>
        </p:nvSpPr>
        <p:spPr bwMode="auto">
          <a:xfrm rot="-3172564">
            <a:off x="10562834" y="-362298"/>
            <a:ext cx="1162050" cy="2778821"/>
          </a:xfrm>
          <a:custGeom>
            <a:gdLst>
              <a:gd name="T0" fmla="*/ 2903 w 2903"/>
              <a:gd name="T1" fmla="*/ 433 h 3686"/>
              <a:gd name="T2" fmla="*/ 2565 w 2903"/>
              <a:gd name="T3" fmla="*/ 80 h 3686"/>
              <a:gd name="T4" fmla="*/ 2241 w 2903"/>
              <a:gd name="T5" fmla="*/ 0 h 3686"/>
              <a:gd name="T6" fmla="*/ 110 w 2903"/>
              <a:gd name="T7" fmla="*/ 2811 h 3686"/>
              <a:gd name="T8" fmla="*/ 110 w 2903"/>
              <a:gd name="T9" fmla="*/ 3228 h 3686"/>
              <a:gd name="T10" fmla="*/ 0 w 2903"/>
              <a:gd name="T11" fmla="*/ 3631 h 3686"/>
              <a:gd name="T12" fmla="*/ 72 w 2903"/>
              <a:gd name="T13" fmla="*/ 3686 h 3686"/>
              <a:gd name="T14" fmla="*/ 441 w 2903"/>
              <a:gd name="T15" fmla="*/ 3355 h 3686"/>
              <a:gd name="T16" fmla="*/ 740 w 2903"/>
              <a:gd name="T17" fmla="*/ 3228 h 3686"/>
              <a:gd name="T18" fmla="*/ 2903 w 2903"/>
              <a:gd name="T19" fmla="*/ 433 h 3686"/>
              <a:gd name="T20" fmla="*/ 2903 w 2903"/>
              <a:gd name="T21" fmla="*/ 433 h 368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endParaRPr lang="zh-CN" altLang="en-US" sz="2400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281" y="152400"/>
            <a:ext cx="9159741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281" y="1828800"/>
            <a:ext cx="10260264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828562" y="6248400"/>
            <a:ext cx="2539669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400" b="0" i="0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endParaRPr lang="zh-CN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740716" y="6248400"/>
            <a:ext cx="386029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400" b="0" i="0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endParaRPr lang="zh-CN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956568" y="6248400"/>
            <a:ext cx="2539669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400" b="0" i="0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fld id="{82B56A0E-EFCC-4B10-AFE4-CB84FAAD65FA}" type="slidenum">
              <a:rPr lang="en-US" altLang="zh-CN" smtClean="0"/>
              <a:t>‹#›</a:t>
            </a:fld>
            <a:endParaRPr lang="en-US" altLang="zh-CN"/>
          </a:p>
        </p:txBody>
      </p:sp>
      <p:sp>
        <p:nvSpPr>
          <p:cNvPr id="1051" name="Freeform 27"/>
          <p:cNvSpPr/>
          <p:nvPr/>
        </p:nvSpPr>
        <p:spPr bwMode="auto">
          <a:xfrm rot="-3172564">
            <a:off x="10679764" y="-324725"/>
            <a:ext cx="1165225" cy="2795752"/>
          </a:xfrm>
          <a:custGeom>
            <a:gdLst>
              <a:gd name="T0" fmla="*/ 2293 w 2911"/>
              <a:gd name="T1" fmla="*/ 0 h 3703"/>
              <a:gd name="T2" fmla="*/ 130 w 2911"/>
              <a:gd name="T3" fmla="*/ 2835 h 3703"/>
              <a:gd name="T4" fmla="*/ 131 w 2911"/>
              <a:gd name="T5" fmla="*/ 3201 h 3703"/>
              <a:gd name="T6" fmla="*/ 0 w 2911"/>
              <a:gd name="T7" fmla="*/ 3633 h 3703"/>
              <a:gd name="T8" fmla="*/ 50 w 2911"/>
              <a:gd name="T9" fmla="*/ 3703 h 3703"/>
              <a:gd name="T10" fmla="*/ 422 w 2911"/>
              <a:gd name="T11" fmla="*/ 3352 h 3703"/>
              <a:gd name="T12" fmla="*/ 763 w 2911"/>
              <a:gd name="T13" fmla="*/ 3220 h 3703"/>
              <a:gd name="T14" fmla="*/ 2911 w 2911"/>
              <a:gd name="T15" fmla="*/ 428 h 3703"/>
              <a:gd name="T16" fmla="*/ 2589 w 2911"/>
              <a:gd name="T17" fmla="*/ 96 h 3703"/>
              <a:gd name="T18" fmla="*/ 2293 w 2911"/>
              <a:gd name="T19" fmla="*/ 0 h 3703"/>
              <a:gd name="T20" fmla="*/ 2293 w 2911"/>
              <a:gd name="T21" fmla="*/ 0 h 37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endParaRPr lang="zh-CN" altLang="en-US" sz="2400"/>
          </a:p>
        </p:txBody>
      </p:sp>
      <p:sp>
        <p:nvSpPr>
          <p:cNvPr id="1053" name="Freeform 29"/>
          <p:cNvSpPr/>
          <p:nvPr/>
        </p:nvSpPr>
        <p:spPr bwMode="auto">
          <a:xfrm rot="-3172564">
            <a:off x="10610991" y="-69713"/>
            <a:ext cx="1025525" cy="2095227"/>
          </a:xfrm>
          <a:custGeom>
            <a:gdLst>
              <a:gd name="T0" fmla="*/ 0 w 2561"/>
              <a:gd name="T1" fmla="*/ 2485 h 2777"/>
              <a:gd name="T2" fmla="*/ 432 w 2561"/>
              <a:gd name="T3" fmla="*/ 2553 h 2777"/>
              <a:gd name="T4" fmla="*/ 736 w 2561"/>
              <a:gd name="T5" fmla="*/ 2777 h 2777"/>
              <a:gd name="T6" fmla="*/ 2561 w 2561"/>
              <a:gd name="T7" fmla="*/ 399 h 2777"/>
              <a:gd name="T8" fmla="*/ 2118 w 2561"/>
              <a:gd name="T9" fmla="*/ 82 h 2777"/>
              <a:gd name="T10" fmla="*/ 1898 w 2561"/>
              <a:gd name="T11" fmla="*/ 0 h 2777"/>
              <a:gd name="T12" fmla="*/ 0 w 2561"/>
              <a:gd name="T13" fmla="*/ 2485 h 2777"/>
              <a:gd name="T14" fmla="*/ 0 w 2561"/>
              <a:gd name="T15" fmla="*/ 2485 h 27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endParaRPr lang="zh-CN" altLang="en-US" sz="2400"/>
          </a:p>
        </p:txBody>
      </p:sp>
      <p:grpSp>
        <p:nvGrpSpPr>
          <p:cNvPr id="1166" name="Group 142"/>
          <p:cNvGrpSpPr/>
          <p:nvPr/>
        </p:nvGrpSpPr>
        <p:grpSpPr>
          <a:xfrm>
            <a:off x="10582" y="5540375"/>
            <a:ext cx="2378824" cy="1246188"/>
            <a:chOff x="5" y="3490"/>
            <a:chExt cx="1124" cy="785"/>
          </a:xfrm>
        </p:grpSpPr>
        <p:sp>
          <p:nvSpPr>
            <p:cNvPr id="1046" name="Freeform 22"/>
            <p:cNvSpPr/>
            <p:nvPr userDrawn="1"/>
          </p:nvSpPr>
          <p:spPr bwMode="auto">
            <a:xfrm>
              <a:off x="24" y="3505"/>
              <a:ext cx="1089" cy="649"/>
            </a:xfrm>
            <a:custGeom>
              <a:gdLst>
                <a:gd name="T0" fmla="*/ 1587 w 2177"/>
                <a:gd name="T1" fmla="*/ 1260 h 1298"/>
                <a:gd name="T2" fmla="*/ 1420 w 2177"/>
                <a:gd name="T3" fmla="*/ 1106 h 1298"/>
                <a:gd name="T4" fmla="*/ 1331 w 2177"/>
                <a:gd name="T5" fmla="*/ 477 h 1298"/>
                <a:gd name="T6" fmla="*/ 2139 w 2177"/>
                <a:gd name="T7" fmla="*/ 330 h 1298"/>
                <a:gd name="T8" fmla="*/ 2177 w 2177"/>
                <a:gd name="T9" fmla="*/ 203 h 1298"/>
                <a:gd name="T10" fmla="*/ 2099 w 2177"/>
                <a:gd name="T11" fmla="*/ 100 h 1298"/>
                <a:gd name="T12" fmla="*/ 1276 w 2177"/>
                <a:gd name="T13" fmla="*/ 211 h 1298"/>
                <a:gd name="T14" fmla="*/ 1219 w 2177"/>
                <a:gd name="T15" fmla="*/ 32 h 1298"/>
                <a:gd name="T16" fmla="*/ 1085 w 2177"/>
                <a:gd name="T17" fmla="*/ 0 h 1298"/>
                <a:gd name="T18" fmla="*/ 958 w 2177"/>
                <a:gd name="T19" fmla="*/ 28 h 1298"/>
                <a:gd name="T20" fmla="*/ 888 w 2177"/>
                <a:gd name="T21" fmla="*/ 106 h 1298"/>
                <a:gd name="T22" fmla="*/ 937 w 2177"/>
                <a:gd name="T23" fmla="*/ 285 h 1298"/>
                <a:gd name="T24" fmla="*/ 660 w 2177"/>
                <a:gd name="T25" fmla="*/ 441 h 1298"/>
                <a:gd name="T26" fmla="*/ 983 w 2177"/>
                <a:gd name="T27" fmla="*/ 473 h 1298"/>
                <a:gd name="T28" fmla="*/ 1112 w 2177"/>
                <a:gd name="T29" fmla="*/ 889 h 1298"/>
                <a:gd name="T30" fmla="*/ 141 w 2177"/>
                <a:gd name="T31" fmla="*/ 469 h 1298"/>
                <a:gd name="T32" fmla="*/ 46 w 2177"/>
                <a:gd name="T33" fmla="*/ 509 h 1298"/>
                <a:gd name="T34" fmla="*/ 0 w 2177"/>
                <a:gd name="T35" fmla="*/ 636 h 1298"/>
                <a:gd name="T36" fmla="*/ 55 w 2177"/>
                <a:gd name="T37" fmla="*/ 779 h 1298"/>
                <a:gd name="T38" fmla="*/ 1139 w 2177"/>
                <a:gd name="T39" fmla="*/ 1288 h 1298"/>
                <a:gd name="T40" fmla="*/ 1378 w 2177"/>
                <a:gd name="T41" fmla="*/ 1256 h 1298"/>
                <a:gd name="T42" fmla="*/ 1570 w 2177"/>
                <a:gd name="T43" fmla="*/ 1298 h 1298"/>
                <a:gd name="T44" fmla="*/ 1587 w 2177"/>
                <a:gd name="T45" fmla="*/ 1260 h 1298"/>
                <a:gd name="T46" fmla="*/ 1587 w 2177"/>
                <a:gd name="T47" fmla="*/ 1260 h 12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1047" name="Freeform 23"/>
            <p:cNvSpPr/>
            <p:nvPr userDrawn="1"/>
          </p:nvSpPr>
          <p:spPr bwMode="auto">
            <a:xfrm>
              <a:off x="1022" y="3582"/>
              <a:ext cx="71" cy="129"/>
            </a:xfrm>
            <a:custGeom>
              <a:gdLst>
                <a:gd name="T0" fmla="*/ 0 w 143"/>
                <a:gd name="T1" fmla="*/ 7 h 258"/>
                <a:gd name="T2" fmla="*/ 120 w 143"/>
                <a:gd name="T3" fmla="*/ 0 h 258"/>
                <a:gd name="T4" fmla="*/ 143 w 143"/>
                <a:gd name="T5" fmla="*/ 233 h 258"/>
                <a:gd name="T6" fmla="*/ 8 w 143"/>
                <a:gd name="T7" fmla="*/ 258 h 258"/>
                <a:gd name="T8" fmla="*/ 0 w 143"/>
                <a:gd name="T9" fmla="*/ 7 h 258"/>
                <a:gd name="T10" fmla="*/ 0 w 143"/>
                <a:gd name="T11" fmla="*/ 7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1049" name="Freeform 25"/>
            <p:cNvSpPr/>
            <p:nvPr userDrawn="1"/>
          </p:nvSpPr>
          <p:spPr bwMode="auto">
            <a:xfrm>
              <a:off x="20" y="3774"/>
              <a:ext cx="792" cy="410"/>
            </a:xfrm>
            <a:custGeom>
              <a:gdLst>
                <a:gd name="T0" fmla="*/ 137 w 1586"/>
                <a:gd name="T1" fmla="*/ 0 h 821"/>
                <a:gd name="T2" fmla="*/ 1331 w 1586"/>
                <a:gd name="T3" fmla="*/ 519 h 821"/>
                <a:gd name="T4" fmla="*/ 1428 w 1586"/>
                <a:gd name="T5" fmla="*/ 638 h 821"/>
                <a:gd name="T6" fmla="*/ 1586 w 1586"/>
                <a:gd name="T7" fmla="*/ 792 h 821"/>
                <a:gd name="T8" fmla="*/ 1565 w 1586"/>
                <a:gd name="T9" fmla="*/ 821 h 821"/>
                <a:gd name="T10" fmla="*/ 1350 w 1586"/>
                <a:gd name="T11" fmla="*/ 787 h 821"/>
                <a:gd name="T12" fmla="*/ 1145 w 1586"/>
                <a:gd name="T13" fmla="*/ 811 h 821"/>
                <a:gd name="T14" fmla="*/ 42 w 1586"/>
                <a:gd name="T15" fmla="*/ 298 h 821"/>
                <a:gd name="T16" fmla="*/ 0 w 1586"/>
                <a:gd name="T17" fmla="*/ 150 h 821"/>
                <a:gd name="T18" fmla="*/ 46 w 1586"/>
                <a:gd name="T19" fmla="*/ 32 h 821"/>
                <a:gd name="T20" fmla="*/ 137 w 1586"/>
                <a:gd name="T21" fmla="*/ 0 h 821"/>
                <a:gd name="T22" fmla="*/ 137 w 1586"/>
                <a:gd name="T23" fmla="*/ 0 h 8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1050" name="Freeform 26"/>
            <p:cNvSpPr/>
            <p:nvPr userDrawn="1"/>
          </p:nvSpPr>
          <p:spPr bwMode="auto">
            <a:xfrm>
              <a:off x="129" y="3808"/>
              <a:ext cx="525" cy="374"/>
            </a:xfrm>
            <a:custGeom>
              <a:gdLst>
                <a:gd name="T0" fmla="*/ 0 w 1049"/>
                <a:gd name="T1" fmla="*/ 325 h 747"/>
                <a:gd name="T2" fmla="*/ 922 w 1049"/>
                <a:gd name="T3" fmla="*/ 747 h 747"/>
                <a:gd name="T4" fmla="*/ 939 w 1049"/>
                <a:gd name="T5" fmla="*/ 534 h 747"/>
                <a:gd name="T6" fmla="*/ 1049 w 1049"/>
                <a:gd name="T7" fmla="*/ 422 h 747"/>
                <a:gd name="T8" fmla="*/ 78 w 1049"/>
                <a:gd name="T9" fmla="*/ 0 h 747"/>
                <a:gd name="T10" fmla="*/ 0 w 1049"/>
                <a:gd name="T11" fmla="*/ 127 h 747"/>
                <a:gd name="T12" fmla="*/ 0 w 1049"/>
                <a:gd name="T13" fmla="*/ 325 h 747"/>
                <a:gd name="T14" fmla="*/ 0 w 1049"/>
                <a:gd name="T15" fmla="*/ 325 h 7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1057" name="Freeform 33"/>
            <p:cNvSpPr/>
            <p:nvPr userDrawn="1"/>
          </p:nvSpPr>
          <p:spPr bwMode="auto">
            <a:xfrm>
              <a:off x="485" y="3532"/>
              <a:ext cx="135" cy="121"/>
            </a:xfrm>
            <a:custGeom>
              <a:gdLst>
                <a:gd name="T0" fmla="*/ 0 w 272"/>
                <a:gd name="T1" fmla="*/ 28 h 241"/>
                <a:gd name="T2" fmla="*/ 160 w 272"/>
                <a:gd name="T3" fmla="*/ 0 h 241"/>
                <a:gd name="T4" fmla="*/ 251 w 272"/>
                <a:gd name="T5" fmla="*/ 36 h 241"/>
                <a:gd name="T6" fmla="*/ 272 w 272"/>
                <a:gd name="T7" fmla="*/ 139 h 241"/>
                <a:gd name="T8" fmla="*/ 164 w 272"/>
                <a:gd name="T9" fmla="*/ 146 h 241"/>
                <a:gd name="T10" fmla="*/ 32 w 272"/>
                <a:gd name="T11" fmla="*/ 241 h 241"/>
                <a:gd name="T12" fmla="*/ 0 w 272"/>
                <a:gd name="T13" fmla="*/ 28 h 241"/>
                <a:gd name="T14" fmla="*/ 0 w 272"/>
                <a:gd name="T15" fmla="*/ 28 h 2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1058" name="Freeform 34"/>
            <p:cNvSpPr/>
            <p:nvPr userDrawn="1"/>
          </p:nvSpPr>
          <p:spPr bwMode="auto">
            <a:xfrm>
              <a:off x="641" y="4163"/>
              <a:ext cx="76" cy="112"/>
            </a:xfrm>
            <a:custGeom>
              <a:gdLst>
                <a:gd name="T0" fmla="*/ 152 w 152"/>
                <a:gd name="T1" fmla="*/ 4 h 224"/>
                <a:gd name="T2" fmla="*/ 152 w 152"/>
                <a:gd name="T3" fmla="*/ 224 h 224"/>
                <a:gd name="T4" fmla="*/ 0 w 152"/>
                <a:gd name="T5" fmla="*/ 8 h 224"/>
                <a:gd name="T6" fmla="*/ 72 w 152"/>
                <a:gd name="T7" fmla="*/ 0 h 224"/>
                <a:gd name="T8" fmla="*/ 152 w 152"/>
                <a:gd name="T9" fmla="*/ 4 h 224"/>
                <a:gd name="T10" fmla="*/ 152 w 152"/>
                <a:gd name="T11" fmla="*/ 4 h 2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1059" name="Freeform 35"/>
            <p:cNvSpPr/>
            <p:nvPr userDrawn="1"/>
          </p:nvSpPr>
          <p:spPr bwMode="auto">
            <a:xfrm>
              <a:off x="504" y="3607"/>
              <a:ext cx="193" cy="383"/>
            </a:xfrm>
            <a:custGeom>
              <a:gdLst>
                <a:gd name="T0" fmla="*/ 0 w 386"/>
                <a:gd name="T1" fmla="*/ 80 h 764"/>
                <a:gd name="T2" fmla="*/ 87 w 386"/>
                <a:gd name="T3" fmla="*/ 0 h 764"/>
                <a:gd name="T4" fmla="*/ 232 w 386"/>
                <a:gd name="T5" fmla="*/ 6 h 764"/>
                <a:gd name="T6" fmla="*/ 386 w 386"/>
                <a:gd name="T7" fmla="*/ 764 h 764"/>
                <a:gd name="T8" fmla="*/ 279 w 386"/>
                <a:gd name="T9" fmla="*/ 720 h 764"/>
                <a:gd name="T10" fmla="*/ 152 w 386"/>
                <a:gd name="T11" fmla="*/ 677 h 764"/>
                <a:gd name="T12" fmla="*/ 0 w 386"/>
                <a:gd name="T13" fmla="*/ 80 h 764"/>
                <a:gd name="T14" fmla="*/ 0 w 386"/>
                <a:gd name="T15" fmla="*/ 80 h 7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1060" name="Freeform 36"/>
            <p:cNvSpPr/>
            <p:nvPr userDrawn="1"/>
          </p:nvSpPr>
          <p:spPr bwMode="auto">
            <a:xfrm>
              <a:off x="668" y="3590"/>
              <a:ext cx="364" cy="174"/>
            </a:xfrm>
            <a:custGeom>
              <a:gdLst>
                <a:gd name="T0" fmla="*/ 692 w 728"/>
                <a:gd name="T1" fmla="*/ 0 h 348"/>
                <a:gd name="T2" fmla="*/ 0 w 728"/>
                <a:gd name="T3" fmla="*/ 106 h 348"/>
                <a:gd name="T4" fmla="*/ 28 w 728"/>
                <a:gd name="T5" fmla="*/ 348 h 348"/>
                <a:gd name="T6" fmla="*/ 715 w 728"/>
                <a:gd name="T7" fmla="*/ 237 h 348"/>
                <a:gd name="T8" fmla="*/ 728 w 728"/>
                <a:gd name="T9" fmla="*/ 43 h 348"/>
                <a:gd name="T10" fmla="*/ 692 w 728"/>
                <a:gd name="T11" fmla="*/ 0 h 348"/>
                <a:gd name="T12" fmla="*/ 692 w 728"/>
                <a:gd name="T13" fmla="*/ 0 h 3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1061" name="Freeform 37"/>
            <p:cNvSpPr/>
            <p:nvPr userDrawn="1"/>
          </p:nvSpPr>
          <p:spPr bwMode="auto">
            <a:xfrm>
              <a:off x="347" y="3693"/>
              <a:ext cx="156" cy="67"/>
            </a:xfrm>
            <a:custGeom>
              <a:gdLst>
                <a:gd name="T0" fmla="*/ 272 w 312"/>
                <a:gd name="T1" fmla="*/ 0 h 135"/>
                <a:gd name="T2" fmla="*/ 0 w 312"/>
                <a:gd name="T3" fmla="*/ 78 h 135"/>
                <a:gd name="T4" fmla="*/ 312 w 312"/>
                <a:gd name="T5" fmla="*/ 135 h 135"/>
                <a:gd name="T6" fmla="*/ 272 w 312"/>
                <a:gd name="T7" fmla="*/ 0 h 135"/>
                <a:gd name="T8" fmla="*/ 272 w 312"/>
                <a:gd name="T9" fmla="*/ 0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grpSp>
          <p:nvGrpSpPr>
            <p:cNvPr id="1161" name="Group 137"/>
            <p:cNvGrpSpPr/>
            <p:nvPr userDrawn="1"/>
          </p:nvGrpSpPr>
          <p:grpSpPr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152" name="Group 128"/>
              <p:cNvGrpSpPr/>
              <p:nvPr userDrawn="1"/>
            </p:nvGrpSpPr>
            <p:grpSpPr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3" name="Freeform 49"/>
                <p:cNvSpPr/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gdLst>
                    <a:gd name="T0" fmla="*/ 0 w 313"/>
                    <a:gd name="T1" fmla="*/ 107 h 175"/>
                    <a:gd name="T2" fmla="*/ 114 w 313"/>
                    <a:gd name="T3" fmla="*/ 10 h 175"/>
                    <a:gd name="T4" fmla="*/ 213 w 313"/>
                    <a:gd name="T5" fmla="*/ 0 h 175"/>
                    <a:gd name="T6" fmla="*/ 292 w 313"/>
                    <a:gd name="T7" fmla="*/ 27 h 175"/>
                    <a:gd name="T8" fmla="*/ 313 w 313"/>
                    <a:gd name="T9" fmla="*/ 91 h 175"/>
                    <a:gd name="T10" fmla="*/ 167 w 313"/>
                    <a:gd name="T11" fmla="*/ 67 h 175"/>
                    <a:gd name="T12" fmla="*/ 74 w 313"/>
                    <a:gd name="T13" fmla="*/ 101 h 175"/>
                    <a:gd name="T14" fmla="*/ 13 w 313"/>
                    <a:gd name="T15" fmla="*/ 175 h 175"/>
                    <a:gd name="T16" fmla="*/ 0 w 313"/>
                    <a:gd name="T17" fmla="*/ 107 h 175"/>
                    <a:gd name="T18" fmla="*/ 0 w 313"/>
                    <a:gd name="T19" fmla="*/ 107 h 17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77" name="Freeform 53"/>
                <p:cNvSpPr/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gdLst>
                    <a:gd name="T0" fmla="*/ 0 w 230"/>
                    <a:gd name="T1" fmla="*/ 40 h 266"/>
                    <a:gd name="T2" fmla="*/ 160 w 230"/>
                    <a:gd name="T3" fmla="*/ 266 h 266"/>
                    <a:gd name="T4" fmla="*/ 230 w 230"/>
                    <a:gd name="T5" fmla="*/ 251 h 266"/>
                    <a:gd name="T6" fmla="*/ 223 w 230"/>
                    <a:gd name="T7" fmla="*/ 17 h 266"/>
                    <a:gd name="T8" fmla="*/ 166 w 230"/>
                    <a:gd name="T9" fmla="*/ 0 h 266"/>
                    <a:gd name="T10" fmla="*/ 179 w 230"/>
                    <a:gd name="T11" fmla="*/ 197 h 266"/>
                    <a:gd name="T12" fmla="*/ 71 w 230"/>
                    <a:gd name="T13" fmla="*/ 4 h 266"/>
                    <a:gd name="T14" fmla="*/ 0 w 230"/>
                    <a:gd name="T15" fmla="*/ 40 h 266"/>
                    <a:gd name="T16" fmla="*/ 0 w 230"/>
                    <a:gd name="T17" fmla="*/ 40 h 26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80" name="Freeform 56"/>
                <p:cNvSpPr/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gdLst>
                    <a:gd name="T0" fmla="*/ 0 w 87"/>
                    <a:gd name="T1" fmla="*/ 19 h 234"/>
                    <a:gd name="T2" fmla="*/ 36 w 87"/>
                    <a:gd name="T3" fmla="*/ 93 h 234"/>
                    <a:gd name="T4" fmla="*/ 44 w 87"/>
                    <a:gd name="T5" fmla="*/ 154 h 234"/>
                    <a:gd name="T6" fmla="*/ 27 w 87"/>
                    <a:gd name="T7" fmla="*/ 234 h 234"/>
                    <a:gd name="T8" fmla="*/ 80 w 87"/>
                    <a:gd name="T9" fmla="*/ 220 h 234"/>
                    <a:gd name="T10" fmla="*/ 87 w 87"/>
                    <a:gd name="T11" fmla="*/ 116 h 234"/>
                    <a:gd name="T12" fmla="*/ 46 w 87"/>
                    <a:gd name="T13" fmla="*/ 0 h 234"/>
                    <a:gd name="T14" fmla="*/ 0 w 87"/>
                    <a:gd name="T15" fmla="*/ 19 h 234"/>
                    <a:gd name="T16" fmla="*/ 0 w 87"/>
                    <a:gd name="T17" fmla="*/ 19 h 23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</p:grpSp>
          <p:sp>
            <p:nvSpPr>
              <p:cNvPr id="1070" name="Freeform 46"/>
              <p:cNvSpPr/>
              <p:nvPr userDrawn="1"/>
            </p:nvSpPr>
            <p:spPr bwMode="auto">
              <a:xfrm>
                <a:off x="76" y="3732"/>
                <a:ext cx="595" cy="250"/>
              </a:xfrm>
              <a:custGeom>
                <a:gdLst>
                  <a:gd name="T0" fmla="*/ 100 w 1190"/>
                  <a:gd name="T1" fmla="*/ 0 h 500"/>
                  <a:gd name="T2" fmla="*/ 1190 w 1190"/>
                  <a:gd name="T3" fmla="*/ 490 h 500"/>
                  <a:gd name="T4" fmla="*/ 1076 w 1190"/>
                  <a:gd name="T5" fmla="*/ 500 h 500"/>
                  <a:gd name="T6" fmla="*/ 0 w 1190"/>
                  <a:gd name="T7" fmla="*/ 27 h 500"/>
                  <a:gd name="T8" fmla="*/ 100 w 1190"/>
                  <a:gd name="T9" fmla="*/ 0 h 500"/>
                  <a:gd name="T10" fmla="*/ 100 w 1190"/>
                  <a:gd name="T11" fmla="*/ 0 h 5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sp>
            <p:nvSpPr>
              <p:cNvPr id="1074" name="Freeform 50"/>
              <p:cNvSpPr/>
              <p:nvPr userDrawn="1"/>
            </p:nvSpPr>
            <p:spPr bwMode="auto">
              <a:xfrm>
                <a:off x="260" y="3886"/>
                <a:ext cx="244" cy="148"/>
              </a:xfrm>
              <a:custGeom>
                <a:gdLst>
                  <a:gd name="T0" fmla="*/ 14 w 489"/>
                  <a:gd name="T1" fmla="*/ 34 h 296"/>
                  <a:gd name="T2" fmla="*/ 160 w 489"/>
                  <a:gd name="T3" fmla="*/ 66 h 296"/>
                  <a:gd name="T4" fmla="*/ 324 w 489"/>
                  <a:gd name="T5" fmla="*/ 137 h 296"/>
                  <a:gd name="T6" fmla="*/ 440 w 489"/>
                  <a:gd name="T7" fmla="*/ 243 h 296"/>
                  <a:gd name="T8" fmla="*/ 326 w 489"/>
                  <a:gd name="T9" fmla="*/ 230 h 296"/>
                  <a:gd name="T10" fmla="*/ 139 w 489"/>
                  <a:gd name="T11" fmla="*/ 146 h 296"/>
                  <a:gd name="T12" fmla="*/ 50 w 489"/>
                  <a:gd name="T13" fmla="*/ 80 h 296"/>
                  <a:gd name="T14" fmla="*/ 107 w 489"/>
                  <a:gd name="T15" fmla="*/ 163 h 296"/>
                  <a:gd name="T16" fmla="*/ 272 w 489"/>
                  <a:gd name="T17" fmla="*/ 270 h 296"/>
                  <a:gd name="T18" fmla="*/ 466 w 489"/>
                  <a:gd name="T19" fmla="*/ 296 h 296"/>
                  <a:gd name="T20" fmla="*/ 489 w 489"/>
                  <a:gd name="T21" fmla="*/ 224 h 296"/>
                  <a:gd name="T22" fmla="*/ 394 w 489"/>
                  <a:gd name="T23" fmla="*/ 120 h 296"/>
                  <a:gd name="T24" fmla="*/ 170 w 489"/>
                  <a:gd name="T25" fmla="*/ 17 h 296"/>
                  <a:gd name="T26" fmla="*/ 0 w 489"/>
                  <a:gd name="T27" fmla="*/ 0 h 296"/>
                  <a:gd name="T28" fmla="*/ 14 w 489"/>
                  <a:gd name="T29" fmla="*/ 34 h 296"/>
                  <a:gd name="T30" fmla="*/ 14 w 489"/>
                  <a:gd name="T31" fmla="*/ 34 h 29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sp>
            <p:nvSpPr>
              <p:cNvPr id="1075" name="Freeform 51"/>
              <p:cNvSpPr/>
              <p:nvPr userDrawn="1"/>
            </p:nvSpPr>
            <p:spPr bwMode="auto">
              <a:xfrm>
                <a:off x="565" y="3680"/>
                <a:ext cx="107" cy="238"/>
              </a:xfrm>
              <a:custGeom>
                <a:gdLst>
                  <a:gd name="T0" fmla="*/ 24 w 213"/>
                  <a:gd name="T1" fmla="*/ 0 h 478"/>
                  <a:gd name="T2" fmla="*/ 91 w 213"/>
                  <a:gd name="T3" fmla="*/ 25 h 478"/>
                  <a:gd name="T4" fmla="*/ 80 w 213"/>
                  <a:gd name="T5" fmla="*/ 192 h 478"/>
                  <a:gd name="T6" fmla="*/ 106 w 213"/>
                  <a:gd name="T7" fmla="*/ 327 h 478"/>
                  <a:gd name="T8" fmla="*/ 213 w 213"/>
                  <a:gd name="T9" fmla="*/ 451 h 478"/>
                  <a:gd name="T10" fmla="*/ 97 w 213"/>
                  <a:gd name="T11" fmla="*/ 478 h 478"/>
                  <a:gd name="T12" fmla="*/ 30 w 213"/>
                  <a:gd name="T13" fmla="*/ 344 h 478"/>
                  <a:gd name="T14" fmla="*/ 0 w 213"/>
                  <a:gd name="T15" fmla="*/ 57 h 478"/>
                  <a:gd name="T16" fmla="*/ 24 w 213"/>
                  <a:gd name="T17" fmla="*/ 0 h 478"/>
                  <a:gd name="T18" fmla="*/ 24 w 213"/>
                  <a:gd name="T19" fmla="*/ 0 h 4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grpSp>
            <p:nvGrpSpPr>
              <p:cNvPr id="1150" name="Group 126"/>
              <p:cNvGrpSpPr/>
              <p:nvPr userDrawn="1"/>
            </p:nvGrpSpPr>
            <p:grpSpPr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56" name="Freeform 32"/>
                <p:cNvSpPr/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gdLst>
                    <a:gd name="T0" fmla="*/ 110 w 150"/>
                    <a:gd name="T1" fmla="*/ 0 h 173"/>
                    <a:gd name="T2" fmla="*/ 40 w 150"/>
                    <a:gd name="T3" fmla="*/ 66 h 173"/>
                    <a:gd name="T4" fmla="*/ 0 w 150"/>
                    <a:gd name="T5" fmla="*/ 173 h 173"/>
                    <a:gd name="T6" fmla="*/ 80 w 150"/>
                    <a:gd name="T7" fmla="*/ 160 h 173"/>
                    <a:gd name="T8" fmla="*/ 103 w 150"/>
                    <a:gd name="T9" fmla="*/ 84 h 173"/>
                    <a:gd name="T10" fmla="*/ 150 w 150"/>
                    <a:gd name="T11" fmla="*/ 27 h 173"/>
                    <a:gd name="T12" fmla="*/ 110 w 150"/>
                    <a:gd name="T13" fmla="*/ 0 h 173"/>
                    <a:gd name="T14" fmla="*/ 110 w 150"/>
                    <a:gd name="T15" fmla="*/ 0 h 17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69" name="Freeform 45"/>
                <p:cNvSpPr/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gdLst>
                    <a:gd name="T0" fmla="*/ 156 w 1684"/>
                    <a:gd name="T1" fmla="*/ 0 h 880"/>
                    <a:gd name="T2" fmla="*/ 63 w 1684"/>
                    <a:gd name="T3" fmla="*/ 52 h 880"/>
                    <a:gd name="T4" fmla="*/ 0 w 1684"/>
                    <a:gd name="T5" fmla="*/ 208 h 880"/>
                    <a:gd name="T6" fmla="*/ 67 w 1684"/>
                    <a:gd name="T7" fmla="*/ 358 h 880"/>
                    <a:gd name="T8" fmla="*/ 1182 w 1684"/>
                    <a:gd name="T9" fmla="*/ 867 h 880"/>
                    <a:gd name="T10" fmla="*/ 1422 w 1684"/>
                    <a:gd name="T11" fmla="*/ 835 h 880"/>
                    <a:gd name="T12" fmla="*/ 1616 w 1684"/>
                    <a:gd name="T13" fmla="*/ 880 h 880"/>
                    <a:gd name="T14" fmla="*/ 1684 w 1684"/>
                    <a:gd name="T15" fmla="*/ 808 h 880"/>
                    <a:gd name="T16" fmla="*/ 1502 w 1684"/>
                    <a:gd name="T17" fmla="*/ 664 h 880"/>
                    <a:gd name="T18" fmla="*/ 1428 w 1684"/>
                    <a:gd name="T19" fmla="*/ 512 h 880"/>
                    <a:gd name="T20" fmla="*/ 1369 w 1684"/>
                    <a:gd name="T21" fmla="*/ 527 h 880"/>
                    <a:gd name="T22" fmla="*/ 1439 w 1684"/>
                    <a:gd name="T23" fmla="*/ 664 h 880"/>
                    <a:gd name="T24" fmla="*/ 1578 w 1684"/>
                    <a:gd name="T25" fmla="*/ 810 h 880"/>
                    <a:gd name="T26" fmla="*/ 1413 w 1684"/>
                    <a:gd name="T27" fmla="*/ 787 h 880"/>
                    <a:gd name="T28" fmla="*/ 1219 w 1684"/>
                    <a:gd name="T29" fmla="*/ 814 h 880"/>
                    <a:gd name="T30" fmla="*/ 1255 w 1684"/>
                    <a:gd name="T31" fmla="*/ 650 h 880"/>
                    <a:gd name="T32" fmla="*/ 1338 w 1684"/>
                    <a:gd name="T33" fmla="*/ 538 h 880"/>
                    <a:gd name="T34" fmla="*/ 1241 w 1684"/>
                    <a:gd name="T35" fmla="*/ 552 h 880"/>
                    <a:gd name="T36" fmla="*/ 1165 w 1684"/>
                    <a:gd name="T37" fmla="*/ 658 h 880"/>
                    <a:gd name="T38" fmla="*/ 1139 w 1684"/>
                    <a:gd name="T39" fmla="*/ 791 h 880"/>
                    <a:gd name="T40" fmla="*/ 107 w 1684"/>
                    <a:gd name="T41" fmla="*/ 310 h 880"/>
                    <a:gd name="T42" fmla="*/ 80 w 1684"/>
                    <a:gd name="T43" fmla="*/ 215 h 880"/>
                    <a:gd name="T44" fmla="*/ 103 w 1684"/>
                    <a:gd name="T45" fmla="*/ 95 h 880"/>
                    <a:gd name="T46" fmla="*/ 217 w 1684"/>
                    <a:gd name="T47" fmla="*/ 0 h 880"/>
                    <a:gd name="T48" fmla="*/ 156 w 1684"/>
                    <a:gd name="T49" fmla="*/ 0 h 880"/>
                    <a:gd name="T50" fmla="*/ 156 w 1684"/>
                    <a:gd name="T51" fmla="*/ 0 h 88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71" name="Freeform 47"/>
                <p:cNvSpPr/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gdLst>
                    <a:gd name="T0" fmla="*/ 116 w 160"/>
                    <a:gd name="T1" fmla="*/ 0 h 335"/>
                    <a:gd name="T2" fmla="*/ 19 w 160"/>
                    <a:gd name="T3" fmla="*/ 106 h 335"/>
                    <a:gd name="T4" fmla="*/ 0 w 160"/>
                    <a:gd name="T5" fmla="*/ 230 h 335"/>
                    <a:gd name="T6" fmla="*/ 33 w 160"/>
                    <a:gd name="T7" fmla="*/ 314 h 335"/>
                    <a:gd name="T8" fmla="*/ 94 w 160"/>
                    <a:gd name="T9" fmla="*/ 335 h 335"/>
                    <a:gd name="T10" fmla="*/ 76 w 160"/>
                    <a:gd name="T11" fmla="*/ 154 h 335"/>
                    <a:gd name="T12" fmla="*/ 160 w 160"/>
                    <a:gd name="T13" fmla="*/ 17 h 335"/>
                    <a:gd name="T14" fmla="*/ 116 w 160"/>
                    <a:gd name="T15" fmla="*/ 0 h 335"/>
                    <a:gd name="T16" fmla="*/ 116 w 160"/>
                    <a:gd name="T17" fmla="*/ 0 h 33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72" name="Freeform 48"/>
                <p:cNvSpPr/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gdLst>
                    <a:gd name="T0" fmla="*/ 218 w 642"/>
                    <a:gd name="T1" fmla="*/ 896 h 1188"/>
                    <a:gd name="T2" fmla="*/ 0 w 642"/>
                    <a:gd name="T3" fmla="*/ 124 h 1188"/>
                    <a:gd name="T4" fmla="*/ 81 w 642"/>
                    <a:gd name="T5" fmla="*/ 38 h 1188"/>
                    <a:gd name="T6" fmla="*/ 258 w 642"/>
                    <a:gd name="T7" fmla="*/ 0 h 1188"/>
                    <a:gd name="T8" fmla="*/ 399 w 642"/>
                    <a:gd name="T9" fmla="*/ 57 h 1188"/>
                    <a:gd name="T10" fmla="*/ 642 w 642"/>
                    <a:gd name="T11" fmla="*/ 1188 h 1188"/>
                    <a:gd name="T12" fmla="*/ 555 w 642"/>
                    <a:gd name="T13" fmla="*/ 1091 h 1188"/>
                    <a:gd name="T14" fmla="*/ 355 w 642"/>
                    <a:gd name="T15" fmla="*/ 97 h 1188"/>
                    <a:gd name="T16" fmla="*/ 226 w 642"/>
                    <a:gd name="T17" fmla="*/ 61 h 1188"/>
                    <a:gd name="T18" fmla="*/ 119 w 642"/>
                    <a:gd name="T19" fmla="*/ 74 h 1188"/>
                    <a:gd name="T20" fmla="*/ 76 w 642"/>
                    <a:gd name="T21" fmla="*/ 141 h 1188"/>
                    <a:gd name="T22" fmla="*/ 306 w 642"/>
                    <a:gd name="T23" fmla="*/ 924 h 1188"/>
                    <a:gd name="T24" fmla="*/ 218 w 642"/>
                    <a:gd name="T25" fmla="*/ 896 h 1188"/>
                    <a:gd name="T26" fmla="*/ 218 w 642"/>
                    <a:gd name="T27" fmla="*/ 896 h 1188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76" name="Freeform 52"/>
                <p:cNvSpPr/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gdLst>
                    <a:gd name="T0" fmla="*/ 0 w 192"/>
                    <a:gd name="T1" fmla="*/ 27 h 504"/>
                    <a:gd name="T2" fmla="*/ 76 w 192"/>
                    <a:gd name="T3" fmla="*/ 194 h 504"/>
                    <a:gd name="T4" fmla="*/ 113 w 192"/>
                    <a:gd name="T5" fmla="*/ 318 h 504"/>
                    <a:gd name="T6" fmla="*/ 116 w 192"/>
                    <a:gd name="T7" fmla="*/ 504 h 504"/>
                    <a:gd name="T8" fmla="*/ 192 w 192"/>
                    <a:gd name="T9" fmla="*/ 504 h 504"/>
                    <a:gd name="T10" fmla="*/ 187 w 192"/>
                    <a:gd name="T11" fmla="*/ 360 h 504"/>
                    <a:gd name="T12" fmla="*/ 162 w 192"/>
                    <a:gd name="T13" fmla="*/ 208 h 504"/>
                    <a:gd name="T14" fmla="*/ 99 w 192"/>
                    <a:gd name="T15" fmla="*/ 59 h 504"/>
                    <a:gd name="T16" fmla="*/ 63 w 192"/>
                    <a:gd name="T17" fmla="*/ 0 h 504"/>
                    <a:gd name="T18" fmla="*/ 0 w 192"/>
                    <a:gd name="T19" fmla="*/ 27 h 504"/>
                    <a:gd name="T20" fmla="*/ 0 w 192"/>
                    <a:gd name="T21" fmla="*/ 27 h 50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92" h="502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78" name="Freeform 54"/>
                <p:cNvSpPr/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gdLst>
                    <a:gd name="T0" fmla="*/ 297 w 390"/>
                    <a:gd name="T1" fmla="*/ 0 h 269"/>
                    <a:gd name="T2" fmla="*/ 257 w 390"/>
                    <a:gd name="T3" fmla="*/ 17 h 269"/>
                    <a:gd name="T4" fmla="*/ 253 w 390"/>
                    <a:gd name="T5" fmla="*/ 66 h 269"/>
                    <a:gd name="T6" fmla="*/ 0 w 390"/>
                    <a:gd name="T7" fmla="*/ 169 h 269"/>
                    <a:gd name="T8" fmla="*/ 0 w 390"/>
                    <a:gd name="T9" fmla="*/ 222 h 269"/>
                    <a:gd name="T10" fmla="*/ 284 w 390"/>
                    <a:gd name="T11" fmla="*/ 226 h 269"/>
                    <a:gd name="T12" fmla="*/ 320 w 390"/>
                    <a:gd name="T13" fmla="*/ 269 h 269"/>
                    <a:gd name="T14" fmla="*/ 390 w 390"/>
                    <a:gd name="T15" fmla="*/ 266 h 269"/>
                    <a:gd name="T16" fmla="*/ 383 w 390"/>
                    <a:gd name="T17" fmla="*/ 190 h 269"/>
                    <a:gd name="T18" fmla="*/ 116 w 390"/>
                    <a:gd name="T19" fmla="*/ 176 h 269"/>
                    <a:gd name="T20" fmla="*/ 333 w 390"/>
                    <a:gd name="T21" fmla="*/ 89 h 269"/>
                    <a:gd name="T22" fmla="*/ 297 w 390"/>
                    <a:gd name="T23" fmla="*/ 0 h 269"/>
                    <a:gd name="T24" fmla="*/ 297 w 390"/>
                    <a:gd name="T25" fmla="*/ 0 h 26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79" name="Freeform 55"/>
                <p:cNvSpPr/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gdLst>
                    <a:gd name="T0" fmla="*/ 0 w 941"/>
                    <a:gd name="T1" fmla="*/ 131 h 424"/>
                    <a:gd name="T2" fmla="*/ 863 w 941"/>
                    <a:gd name="T3" fmla="*/ 0 h 424"/>
                    <a:gd name="T4" fmla="*/ 926 w 941"/>
                    <a:gd name="T5" fmla="*/ 78 h 424"/>
                    <a:gd name="T6" fmla="*/ 941 w 941"/>
                    <a:gd name="T7" fmla="*/ 181 h 424"/>
                    <a:gd name="T8" fmla="*/ 903 w 941"/>
                    <a:gd name="T9" fmla="*/ 282 h 424"/>
                    <a:gd name="T10" fmla="*/ 57 w 941"/>
                    <a:gd name="T11" fmla="*/ 424 h 424"/>
                    <a:gd name="T12" fmla="*/ 53 w 941"/>
                    <a:gd name="T13" fmla="*/ 384 h 424"/>
                    <a:gd name="T14" fmla="*/ 863 w 941"/>
                    <a:gd name="T15" fmla="*/ 242 h 424"/>
                    <a:gd name="T16" fmla="*/ 893 w 941"/>
                    <a:gd name="T17" fmla="*/ 145 h 424"/>
                    <a:gd name="T18" fmla="*/ 840 w 941"/>
                    <a:gd name="T19" fmla="*/ 57 h 424"/>
                    <a:gd name="T20" fmla="*/ 0 w 941"/>
                    <a:gd name="T21" fmla="*/ 185 h 424"/>
                    <a:gd name="T22" fmla="*/ 0 w 941"/>
                    <a:gd name="T23" fmla="*/ 131 h 424"/>
                    <a:gd name="T24" fmla="*/ 0 w 941"/>
                    <a:gd name="T25" fmla="*/ 131 h 42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941" h="422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81" name="Freeform 57"/>
                <p:cNvSpPr/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gdLst>
                    <a:gd name="T0" fmla="*/ 0 w 488"/>
                    <a:gd name="T1" fmla="*/ 126 h 173"/>
                    <a:gd name="T2" fmla="*/ 66 w 488"/>
                    <a:gd name="T3" fmla="*/ 173 h 173"/>
                    <a:gd name="T4" fmla="*/ 222 w 488"/>
                    <a:gd name="T5" fmla="*/ 166 h 173"/>
                    <a:gd name="T6" fmla="*/ 418 w 488"/>
                    <a:gd name="T7" fmla="*/ 116 h 173"/>
                    <a:gd name="T8" fmla="*/ 488 w 488"/>
                    <a:gd name="T9" fmla="*/ 42 h 173"/>
                    <a:gd name="T10" fmla="*/ 443 w 488"/>
                    <a:gd name="T11" fmla="*/ 2 h 173"/>
                    <a:gd name="T12" fmla="*/ 253 w 488"/>
                    <a:gd name="T13" fmla="*/ 0 h 173"/>
                    <a:gd name="T14" fmla="*/ 110 w 488"/>
                    <a:gd name="T15" fmla="*/ 12 h 173"/>
                    <a:gd name="T16" fmla="*/ 15 w 488"/>
                    <a:gd name="T17" fmla="*/ 76 h 173"/>
                    <a:gd name="T18" fmla="*/ 112 w 488"/>
                    <a:gd name="T19" fmla="*/ 95 h 173"/>
                    <a:gd name="T20" fmla="*/ 275 w 488"/>
                    <a:gd name="T21" fmla="*/ 53 h 173"/>
                    <a:gd name="T22" fmla="*/ 416 w 488"/>
                    <a:gd name="T23" fmla="*/ 53 h 173"/>
                    <a:gd name="T24" fmla="*/ 268 w 488"/>
                    <a:gd name="T25" fmla="*/ 110 h 173"/>
                    <a:gd name="T26" fmla="*/ 142 w 488"/>
                    <a:gd name="T27" fmla="*/ 126 h 173"/>
                    <a:gd name="T28" fmla="*/ 0 w 488"/>
                    <a:gd name="T29" fmla="*/ 126 h 173"/>
                    <a:gd name="T30" fmla="*/ 0 w 488"/>
                    <a:gd name="T31" fmla="*/ 126 h 17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</p:grpSp>
        </p:grpSp>
      </p:grpSp>
      <p:grpSp>
        <p:nvGrpSpPr>
          <p:cNvPr id="1160" name="Group 136"/>
          <p:cNvGrpSpPr/>
          <p:nvPr/>
        </p:nvGrpSpPr>
        <p:grpSpPr>
          <a:xfrm>
            <a:off x="11572427" y="2116139"/>
            <a:ext cx="514284" cy="4308475"/>
            <a:chOff x="5468" y="1333"/>
            <a:chExt cx="243" cy="2714"/>
          </a:xfrm>
        </p:grpSpPr>
        <p:sp>
          <p:nvSpPr>
            <p:cNvPr id="1052" name="Freeform 28"/>
            <p:cNvSpPr/>
            <p:nvPr userDrawn="1"/>
          </p:nvSpPr>
          <p:spPr bwMode="auto">
            <a:xfrm flipH="1">
              <a:off x="5468" y="2620"/>
              <a:ext cx="205" cy="1427"/>
            </a:xfrm>
            <a:custGeom>
              <a:gdLst>
                <a:gd name="T0" fmla="*/ 692 w 772"/>
                <a:gd name="T1" fmla="*/ 3156 h 3266"/>
                <a:gd name="T2" fmla="*/ 380 w 772"/>
                <a:gd name="T3" fmla="*/ 2945 h 3266"/>
                <a:gd name="T4" fmla="*/ 319 w 772"/>
                <a:gd name="T5" fmla="*/ 2783 h 3266"/>
                <a:gd name="T6" fmla="*/ 371 w 772"/>
                <a:gd name="T7" fmla="*/ 2542 h 3266"/>
                <a:gd name="T8" fmla="*/ 591 w 772"/>
                <a:gd name="T9" fmla="*/ 2251 h 3266"/>
                <a:gd name="T10" fmla="*/ 641 w 772"/>
                <a:gd name="T11" fmla="*/ 2070 h 3266"/>
                <a:gd name="T12" fmla="*/ 591 w 772"/>
                <a:gd name="T13" fmla="*/ 1948 h 3266"/>
                <a:gd name="T14" fmla="*/ 401 w 772"/>
                <a:gd name="T15" fmla="*/ 1859 h 3266"/>
                <a:gd name="T16" fmla="*/ 361 w 772"/>
                <a:gd name="T17" fmla="*/ 1747 h 3266"/>
                <a:gd name="T18" fmla="*/ 430 w 772"/>
                <a:gd name="T19" fmla="*/ 1587 h 3266"/>
                <a:gd name="T20" fmla="*/ 741 w 772"/>
                <a:gd name="T21" fmla="*/ 1156 h 3266"/>
                <a:gd name="T22" fmla="*/ 772 w 772"/>
                <a:gd name="T23" fmla="*/ 945 h 3266"/>
                <a:gd name="T24" fmla="*/ 692 w 772"/>
                <a:gd name="T25" fmla="*/ 713 h 3266"/>
                <a:gd name="T26" fmla="*/ 430 w 772"/>
                <a:gd name="T27" fmla="*/ 603 h 3266"/>
                <a:gd name="T28" fmla="*/ 200 w 772"/>
                <a:gd name="T29" fmla="*/ 422 h 3266"/>
                <a:gd name="T30" fmla="*/ 0 w 772"/>
                <a:gd name="T31" fmla="*/ 0 h 3266"/>
                <a:gd name="T32" fmla="*/ 29 w 772"/>
                <a:gd name="T33" fmla="*/ 382 h 3266"/>
                <a:gd name="T34" fmla="*/ 179 w 772"/>
                <a:gd name="T35" fmla="*/ 612 h 3266"/>
                <a:gd name="T36" fmla="*/ 380 w 772"/>
                <a:gd name="T37" fmla="*/ 753 h 3266"/>
                <a:gd name="T38" fmla="*/ 601 w 772"/>
                <a:gd name="T39" fmla="*/ 833 h 3266"/>
                <a:gd name="T40" fmla="*/ 612 w 772"/>
                <a:gd name="T41" fmla="*/ 1044 h 3266"/>
                <a:gd name="T42" fmla="*/ 500 w 772"/>
                <a:gd name="T43" fmla="*/ 1266 h 3266"/>
                <a:gd name="T44" fmla="*/ 240 w 772"/>
                <a:gd name="T45" fmla="*/ 1658 h 3266"/>
                <a:gd name="T46" fmla="*/ 230 w 772"/>
                <a:gd name="T47" fmla="*/ 1909 h 3266"/>
                <a:gd name="T48" fmla="*/ 471 w 772"/>
                <a:gd name="T49" fmla="*/ 2049 h 3266"/>
                <a:gd name="T50" fmla="*/ 460 w 772"/>
                <a:gd name="T51" fmla="*/ 2180 h 3266"/>
                <a:gd name="T52" fmla="*/ 249 w 772"/>
                <a:gd name="T53" fmla="*/ 2452 h 3266"/>
                <a:gd name="T54" fmla="*/ 160 w 772"/>
                <a:gd name="T55" fmla="*/ 2713 h 3266"/>
                <a:gd name="T56" fmla="*/ 240 w 772"/>
                <a:gd name="T57" fmla="*/ 2994 h 3266"/>
                <a:gd name="T58" fmla="*/ 430 w 772"/>
                <a:gd name="T59" fmla="*/ 3144 h 3266"/>
                <a:gd name="T60" fmla="*/ 671 w 772"/>
                <a:gd name="T61" fmla="*/ 3266 h 3266"/>
                <a:gd name="T62" fmla="*/ 692 w 772"/>
                <a:gd name="T63" fmla="*/ 3156 h 3266"/>
                <a:gd name="T64" fmla="*/ 692 w 772"/>
                <a:gd name="T65" fmla="*/ 3156 h 32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  <p:sp>
          <p:nvSpPr>
            <p:cNvPr id="1083" name="Freeform 59"/>
            <p:cNvSpPr/>
            <p:nvPr userDrawn="1"/>
          </p:nvSpPr>
          <p:spPr bwMode="auto">
            <a:xfrm flipH="1">
              <a:off x="5506" y="1333"/>
              <a:ext cx="205" cy="1633"/>
            </a:xfrm>
            <a:custGeom>
              <a:gdLst>
                <a:gd name="T0" fmla="*/ 692 w 772"/>
                <a:gd name="T1" fmla="*/ 3156 h 3266"/>
                <a:gd name="T2" fmla="*/ 380 w 772"/>
                <a:gd name="T3" fmla="*/ 2945 h 3266"/>
                <a:gd name="T4" fmla="*/ 319 w 772"/>
                <a:gd name="T5" fmla="*/ 2783 h 3266"/>
                <a:gd name="T6" fmla="*/ 371 w 772"/>
                <a:gd name="T7" fmla="*/ 2542 h 3266"/>
                <a:gd name="T8" fmla="*/ 591 w 772"/>
                <a:gd name="T9" fmla="*/ 2251 h 3266"/>
                <a:gd name="T10" fmla="*/ 641 w 772"/>
                <a:gd name="T11" fmla="*/ 2070 h 3266"/>
                <a:gd name="T12" fmla="*/ 591 w 772"/>
                <a:gd name="T13" fmla="*/ 1948 h 3266"/>
                <a:gd name="T14" fmla="*/ 401 w 772"/>
                <a:gd name="T15" fmla="*/ 1859 h 3266"/>
                <a:gd name="T16" fmla="*/ 361 w 772"/>
                <a:gd name="T17" fmla="*/ 1747 h 3266"/>
                <a:gd name="T18" fmla="*/ 430 w 772"/>
                <a:gd name="T19" fmla="*/ 1587 h 3266"/>
                <a:gd name="T20" fmla="*/ 741 w 772"/>
                <a:gd name="T21" fmla="*/ 1156 h 3266"/>
                <a:gd name="T22" fmla="*/ 772 w 772"/>
                <a:gd name="T23" fmla="*/ 945 h 3266"/>
                <a:gd name="T24" fmla="*/ 692 w 772"/>
                <a:gd name="T25" fmla="*/ 713 h 3266"/>
                <a:gd name="T26" fmla="*/ 430 w 772"/>
                <a:gd name="T27" fmla="*/ 603 h 3266"/>
                <a:gd name="T28" fmla="*/ 200 w 772"/>
                <a:gd name="T29" fmla="*/ 422 h 3266"/>
                <a:gd name="T30" fmla="*/ 0 w 772"/>
                <a:gd name="T31" fmla="*/ 0 h 3266"/>
                <a:gd name="T32" fmla="*/ 29 w 772"/>
                <a:gd name="T33" fmla="*/ 382 h 3266"/>
                <a:gd name="T34" fmla="*/ 179 w 772"/>
                <a:gd name="T35" fmla="*/ 612 h 3266"/>
                <a:gd name="T36" fmla="*/ 380 w 772"/>
                <a:gd name="T37" fmla="*/ 753 h 3266"/>
                <a:gd name="T38" fmla="*/ 601 w 772"/>
                <a:gd name="T39" fmla="*/ 833 h 3266"/>
                <a:gd name="T40" fmla="*/ 612 w 772"/>
                <a:gd name="T41" fmla="*/ 1044 h 3266"/>
                <a:gd name="T42" fmla="*/ 500 w 772"/>
                <a:gd name="T43" fmla="*/ 1266 h 3266"/>
                <a:gd name="T44" fmla="*/ 240 w 772"/>
                <a:gd name="T45" fmla="*/ 1658 h 3266"/>
                <a:gd name="T46" fmla="*/ 230 w 772"/>
                <a:gd name="T47" fmla="*/ 1909 h 3266"/>
                <a:gd name="T48" fmla="*/ 471 w 772"/>
                <a:gd name="T49" fmla="*/ 2049 h 3266"/>
                <a:gd name="T50" fmla="*/ 460 w 772"/>
                <a:gd name="T51" fmla="*/ 2180 h 3266"/>
                <a:gd name="T52" fmla="*/ 249 w 772"/>
                <a:gd name="T53" fmla="*/ 2452 h 3266"/>
                <a:gd name="T54" fmla="*/ 160 w 772"/>
                <a:gd name="T55" fmla="*/ 2713 h 3266"/>
                <a:gd name="T56" fmla="*/ 240 w 772"/>
                <a:gd name="T57" fmla="*/ 2994 h 3266"/>
                <a:gd name="T58" fmla="*/ 430 w 772"/>
                <a:gd name="T59" fmla="*/ 3144 h 3266"/>
                <a:gd name="T60" fmla="*/ 671 w 772"/>
                <a:gd name="T61" fmla="*/ 3266 h 3266"/>
                <a:gd name="T62" fmla="*/ 692 w 772"/>
                <a:gd name="T63" fmla="*/ 3156 h 3266"/>
                <a:gd name="T64" fmla="*/ 692 w 772"/>
                <a:gd name="T65" fmla="*/ 3156 h 32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</p:grpSp>
      <p:grpSp>
        <p:nvGrpSpPr>
          <p:cNvPr id="1165" name="Group 141"/>
          <p:cNvGrpSpPr/>
          <p:nvPr/>
        </p:nvGrpSpPr>
        <p:grpSpPr>
          <a:xfrm>
            <a:off x="9756563" y="90488"/>
            <a:ext cx="2844430" cy="1911350"/>
            <a:chOff x="4610" y="57"/>
            <a:chExt cx="1344" cy="1204"/>
          </a:xfrm>
        </p:grpSpPr>
        <p:grpSp>
          <p:nvGrpSpPr>
            <p:cNvPr id="1156" name="Group 132"/>
            <p:cNvGrpSpPr/>
            <p:nvPr userDrawn="1"/>
          </p:nvGrpSpPr>
          <p:grpSpPr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54" name="Freeform 30"/>
              <p:cNvSpPr/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gdLst>
                  <a:gd name="T0" fmla="*/ 123 w 245"/>
                  <a:gd name="T1" fmla="*/ 9 h 806"/>
                  <a:gd name="T2" fmla="*/ 131 w 245"/>
                  <a:gd name="T3" fmla="*/ 342 h 806"/>
                  <a:gd name="T4" fmla="*/ 0 w 245"/>
                  <a:gd name="T5" fmla="*/ 806 h 806"/>
                  <a:gd name="T6" fmla="*/ 79 w 245"/>
                  <a:gd name="T7" fmla="*/ 789 h 806"/>
                  <a:gd name="T8" fmla="*/ 218 w 245"/>
                  <a:gd name="T9" fmla="*/ 376 h 806"/>
                  <a:gd name="T10" fmla="*/ 245 w 245"/>
                  <a:gd name="T11" fmla="*/ 0 h 806"/>
                  <a:gd name="T12" fmla="*/ 123 w 245"/>
                  <a:gd name="T13" fmla="*/ 9 h 806"/>
                  <a:gd name="T14" fmla="*/ 123 w 245"/>
                  <a:gd name="T15" fmla="*/ 9 h 8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5" h="805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2400" b="0" i="0" u="sng" baseline="0">
                    <a:solidFill>
                      <a:schemeClr val="tx1"/>
                    </a:solidFill>
                    <a:latin typeface="Times New Roman" pitchFamily="18" charset="0"/>
                    <a:ea typeface="华文中宋" pitchFamily="2" charset="-122"/>
                  </a:defRPr>
                </a:lvl5pPr>
              </a:lstStyle>
              <a:p>
                <a:endParaRPr lang="zh-CN" altLang="en-US" sz="2400"/>
              </a:p>
            </p:txBody>
          </p:sp>
          <p:grpSp>
            <p:nvGrpSpPr>
              <p:cNvPr id="1155" name="Group 131"/>
              <p:cNvGrpSpPr/>
              <p:nvPr userDrawn="1"/>
            </p:nvGrpSpPr>
            <p:grpSpPr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55" name="Freeform 31"/>
                <p:cNvSpPr/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gdLst>
                    <a:gd name="T0" fmla="*/ 0 w 604"/>
                    <a:gd name="T1" fmla="*/ 0 h 349"/>
                    <a:gd name="T2" fmla="*/ 298 w 604"/>
                    <a:gd name="T3" fmla="*/ 184 h 349"/>
                    <a:gd name="T4" fmla="*/ 500 w 604"/>
                    <a:gd name="T5" fmla="*/ 349 h 349"/>
                    <a:gd name="T6" fmla="*/ 604 w 604"/>
                    <a:gd name="T7" fmla="*/ 140 h 349"/>
                    <a:gd name="T8" fmla="*/ 359 w 604"/>
                    <a:gd name="T9" fmla="*/ 9 h 349"/>
                    <a:gd name="T10" fmla="*/ 464 w 604"/>
                    <a:gd name="T11" fmla="*/ 184 h 349"/>
                    <a:gd name="T12" fmla="*/ 131 w 604"/>
                    <a:gd name="T13" fmla="*/ 17 h 349"/>
                    <a:gd name="T14" fmla="*/ 0 w 604"/>
                    <a:gd name="T15" fmla="*/ 0 h 349"/>
                    <a:gd name="T16" fmla="*/ 0 w 604"/>
                    <a:gd name="T17" fmla="*/ 0 h 34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62" name="Freeform 38"/>
                <p:cNvSpPr/>
                <p:nvPr userDrawn="1"/>
              </p:nvSpPr>
              <p:spPr bwMode="auto">
                <a:xfrm rot="-3172564">
                  <a:off x="5048" y="332"/>
                  <a:ext cx="269" cy="438"/>
                </a:xfrm>
                <a:custGeom>
                  <a:gdLst>
                    <a:gd name="T0" fmla="*/ 741 w 1064"/>
                    <a:gd name="T1" fmla="*/ 129 h 1230"/>
                    <a:gd name="T2" fmla="*/ 485 w 1064"/>
                    <a:gd name="T3" fmla="*/ 352 h 1230"/>
                    <a:gd name="T4" fmla="*/ 163 w 1064"/>
                    <a:gd name="T5" fmla="*/ 762 h 1230"/>
                    <a:gd name="T6" fmla="*/ 0 w 1064"/>
                    <a:gd name="T7" fmla="*/ 1101 h 1230"/>
                    <a:gd name="T8" fmla="*/ 59 w 1064"/>
                    <a:gd name="T9" fmla="*/ 1230 h 1230"/>
                    <a:gd name="T10" fmla="*/ 262 w 1064"/>
                    <a:gd name="T11" fmla="*/ 1201 h 1230"/>
                    <a:gd name="T12" fmla="*/ 578 w 1064"/>
                    <a:gd name="T13" fmla="*/ 914 h 1230"/>
                    <a:gd name="T14" fmla="*/ 876 w 1064"/>
                    <a:gd name="T15" fmla="*/ 534 h 1230"/>
                    <a:gd name="T16" fmla="*/ 1034 w 1064"/>
                    <a:gd name="T17" fmla="*/ 270 h 1230"/>
                    <a:gd name="T18" fmla="*/ 1064 w 1064"/>
                    <a:gd name="T19" fmla="*/ 84 h 1230"/>
                    <a:gd name="T20" fmla="*/ 977 w 1064"/>
                    <a:gd name="T21" fmla="*/ 0 h 1230"/>
                    <a:gd name="T22" fmla="*/ 836 w 1064"/>
                    <a:gd name="T23" fmla="*/ 65 h 1230"/>
                    <a:gd name="T24" fmla="*/ 969 w 1064"/>
                    <a:gd name="T25" fmla="*/ 107 h 1230"/>
                    <a:gd name="T26" fmla="*/ 876 w 1064"/>
                    <a:gd name="T27" fmla="*/ 352 h 1230"/>
                    <a:gd name="T28" fmla="*/ 690 w 1064"/>
                    <a:gd name="T29" fmla="*/ 656 h 1230"/>
                    <a:gd name="T30" fmla="*/ 350 w 1064"/>
                    <a:gd name="T31" fmla="*/ 1008 h 1230"/>
                    <a:gd name="T32" fmla="*/ 116 w 1064"/>
                    <a:gd name="T33" fmla="*/ 1114 h 1230"/>
                    <a:gd name="T34" fmla="*/ 135 w 1064"/>
                    <a:gd name="T35" fmla="*/ 943 h 1230"/>
                    <a:gd name="T36" fmla="*/ 437 w 1064"/>
                    <a:gd name="T37" fmla="*/ 504 h 1230"/>
                    <a:gd name="T38" fmla="*/ 831 w 1064"/>
                    <a:gd name="T39" fmla="*/ 118 h 1230"/>
                    <a:gd name="T40" fmla="*/ 741 w 1064"/>
                    <a:gd name="T41" fmla="*/ 129 h 1230"/>
                    <a:gd name="T42" fmla="*/ 741 w 1064"/>
                    <a:gd name="T43" fmla="*/ 129 h 123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63" name="Freeform 39"/>
                <p:cNvSpPr/>
                <p:nvPr userDrawn="1"/>
              </p:nvSpPr>
              <p:spPr bwMode="auto">
                <a:xfrm rot="-3172564">
                  <a:off x="4858" y="182"/>
                  <a:ext cx="505" cy="898"/>
                </a:xfrm>
                <a:custGeom>
                  <a:gdLst>
                    <a:gd name="T0" fmla="*/ 1941 w 2002"/>
                    <a:gd name="T1" fmla="*/ 0 h 2521"/>
                    <a:gd name="T2" fmla="*/ 0 w 2002"/>
                    <a:gd name="T3" fmla="*/ 2521 h 2521"/>
                    <a:gd name="T4" fmla="*/ 192 w 2002"/>
                    <a:gd name="T5" fmla="*/ 2450 h 2521"/>
                    <a:gd name="T6" fmla="*/ 2002 w 2002"/>
                    <a:gd name="T7" fmla="*/ 61 h 2521"/>
                    <a:gd name="T8" fmla="*/ 1941 w 2002"/>
                    <a:gd name="T9" fmla="*/ 0 h 2521"/>
                    <a:gd name="T10" fmla="*/ 1941 w 2002"/>
                    <a:gd name="T11" fmla="*/ 0 h 2521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64" name="Freeform 40"/>
                <p:cNvSpPr/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gdLst>
                    <a:gd name="T0" fmla="*/ 95 w 3007"/>
                    <a:gd name="T1" fmla="*/ 2844 h 3771"/>
                    <a:gd name="T2" fmla="*/ 394 w 3007"/>
                    <a:gd name="T3" fmla="*/ 2834 h 3771"/>
                    <a:gd name="T4" fmla="*/ 821 w 3007"/>
                    <a:gd name="T5" fmla="*/ 3009 h 3771"/>
                    <a:gd name="T6" fmla="*/ 681 w 3007"/>
                    <a:gd name="T7" fmla="*/ 2817 h 3771"/>
                    <a:gd name="T8" fmla="*/ 367 w 3007"/>
                    <a:gd name="T9" fmla="*/ 2703 h 3771"/>
                    <a:gd name="T10" fmla="*/ 637 w 3007"/>
                    <a:gd name="T11" fmla="*/ 2720 h 3771"/>
                    <a:gd name="T12" fmla="*/ 979 w 3007"/>
                    <a:gd name="T13" fmla="*/ 2870 h 3771"/>
                    <a:gd name="T14" fmla="*/ 2859 w 3007"/>
                    <a:gd name="T15" fmla="*/ 420 h 3771"/>
                    <a:gd name="T16" fmla="*/ 2578 w 3007"/>
                    <a:gd name="T17" fmla="*/ 148 h 3771"/>
                    <a:gd name="T18" fmla="*/ 2308 w 3007"/>
                    <a:gd name="T19" fmla="*/ 0 h 3771"/>
                    <a:gd name="T20" fmla="*/ 2692 w 3007"/>
                    <a:gd name="T21" fmla="*/ 78 h 3771"/>
                    <a:gd name="T22" fmla="*/ 3007 w 3007"/>
                    <a:gd name="T23" fmla="*/ 428 h 3771"/>
                    <a:gd name="T24" fmla="*/ 831 w 3007"/>
                    <a:gd name="T25" fmla="*/ 3273 h 3771"/>
                    <a:gd name="T26" fmla="*/ 481 w 3007"/>
                    <a:gd name="T27" fmla="*/ 3412 h 3771"/>
                    <a:gd name="T28" fmla="*/ 105 w 3007"/>
                    <a:gd name="T29" fmla="*/ 3771 h 3771"/>
                    <a:gd name="T30" fmla="*/ 0 w 3007"/>
                    <a:gd name="T31" fmla="*/ 3667 h 3771"/>
                    <a:gd name="T32" fmla="*/ 131 w 3007"/>
                    <a:gd name="T33" fmla="*/ 3631 h 3771"/>
                    <a:gd name="T34" fmla="*/ 376 w 3007"/>
                    <a:gd name="T35" fmla="*/ 3385 h 3771"/>
                    <a:gd name="T36" fmla="*/ 165 w 3007"/>
                    <a:gd name="T37" fmla="*/ 3273 h 3771"/>
                    <a:gd name="T38" fmla="*/ 165 w 3007"/>
                    <a:gd name="T39" fmla="*/ 3176 h 3771"/>
                    <a:gd name="T40" fmla="*/ 411 w 3007"/>
                    <a:gd name="T41" fmla="*/ 3298 h 3771"/>
                    <a:gd name="T42" fmla="*/ 411 w 3007"/>
                    <a:gd name="T43" fmla="*/ 3186 h 3771"/>
                    <a:gd name="T44" fmla="*/ 603 w 3007"/>
                    <a:gd name="T45" fmla="*/ 3220 h 3771"/>
                    <a:gd name="T46" fmla="*/ 428 w 3007"/>
                    <a:gd name="T47" fmla="*/ 3079 h 3771"/>
                    <a:gd name="T48" fmla="*/ 629 w 3007"/>
                    <a:gd name="T49" fmla="*/ 3062 h 3771"/>
                    <a:gd name="T50" fmla="*/ 95 w 3007"/>
                    <a:gd name="T51" fmla="*/ 2844 h 3771"/>
                    <a:gd name="T52" fmla="*/ 95 w 3007"/>
                    <a:gd name="T53" fmla="*/ 2844 h 3771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3007" h="3770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65" name="Freeform 41"/>
                <p:cNvSpPr/>
                <p:nvPr userDrawn="1"/>
              </p:nvSpPr>
              <p:spPr bwMode="auto">
                <a:xfrm rot="-3172564">
                  <a:off x="5297" y="897"/>
                  <a:ext cx="169" cy="122"/>
                </a:xfrm>
                <a:custGeom>
                  <a:gdLst>
                    <a:gd name="T0" fmla="*/ 0 w 673"/>
                    <a:gd name="T1" fmla="*/ 80 h 342"/>
                    <a:gd name="T2" fmla="*/ 255 w 673"/>
                    <a:gd name="T3" fmla="*/ 106 h 342"/>
                    <a:gd name="T4" fmla="*/ 639 w 673"/>
                    <a:gd name="T5" fmla="*/ 342 h 342"/>
                    <a:gd name="T6" fmla="*/ 673 w 673"/>
                    <a:gd name="T7" fmla="*/ 289 h 342"/>
                    <a:gd name="T8" fmla="*/ 447 w 673"/>
                    <a:gd name="T9" fmla="*/ 114 h 342"/>
                    <a:gd name="T10" fmla="*/ 26 w 673"/>
                    <a:gd name="T11" fmla="*/ 0 h 342"/>
                    <a:gd name="T12" fmla="*/ 0 w 673"/>
                    <a:gd name="T13" fmla="*/ 80 h 342"/>
                    <a:gd name="T14" fmla="*/ 0 w 673"/>
                    <a:gd name="T15" fmla="*/ 80 h 34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66" name="Freeform 42"/>
                <p:cNvSpPr/>
                <p:nvPr userDrawn="1"/>
              </p:nvSpPr>
              <p:spPr bwMode="auto">
                <a:xfrm rot="-3172564">
                  <a:off x="5253" y="806"/>
                  <a:ext cx="181" cy="144"/>
                </a:xfrm>
                <a:custGeom>
                  <a:gdLst>
                    <a:gd name="T0" fmla="*/ 0 w 716"/>
                    <a:gd name="T1" fmla="*/ 78 h 403"/>
                    <a:gd name="T2" fmla="*/ 340 w 716"/>
                    <a:gd name="T3" fmla="*/ 148 h 403"/>
                    <a:gd name="T4" fmla="*/ 638 w 716"/>
                    <a:gd name="T5" fmla="*/ 403 h 403"/>
                    <a:gd name="T6" fmla="*/ 716 w 716"/>
                    <a:gd name="T7" fmla="*/ 296 h 403"/>
                    <a:gd name="T8" fmla="*/ 420 w 716"/>
                    <a:gd name="T9" fmla="*/ 114 h 403"/>
                    <a:gd name="T10" fmla="*/ 70 w 716"/>
                    <a:gd name="T11" fmla="*/ 0 h 403"/>
                    <a:gd name="T12" fmla="*/ 0 w 716"/>
                    <a:gd name="T13" fmla="*/ 78 h 403"/>
                    <a:gd name="T14" fmla="*/ 0 w 716"/>
                    <a:gd name="T15" fmla="*/ 78 h 40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16" h="402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67" name="Freeform 43"/>
                <p:cNvSpPr/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gdLst>
                    <a:gd name="T0" fmla="*/ 0 w 717"/>
                    <a:gd name="T1" fmla="*/ 78 h 411"/>
                    <a:gd name="T2" fmla="*/ 316 w 717"/>
                    <a:gd name="T3" fmla="*/ 139 h 411"/>
                    <a:gd name="T4" fmla="*/ 649 w 717"/>
                    <a:gd name="T5" fmla="*/ 411 h 411"/>
                    <a:gd name="T6" fmla="*/ 717 w 717"/>
                    <a:gd name="T7" fmla="*/ 314 h 411"/>
                    <a:gd name="T8" fmla="*/ 394 w 717"/>
                    <a:gd name="T9" fmla="*/ 87 h 411"/>
                    <a:gd name="T10" fmla="*/ 54 w 717"/>
                    <a:gd name="T11" fmla="*/ 0 h 411"/>
                    <a:gd name="T12" fmla="*/ 0 w 717"/>
                    <a:gd name="T13" fmla="*/ 78 h 411"/>
                    <a:gd name="T14" fmla="*/ 0 w 717"/>
                    <a:gd name="T15" fmla="*/ 78 h 411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  <p:sp>
              <p:nvSpPr>
                <p:cNvPr id="1068" name="Freeform 44"/>
                <p:cNvSpPr/>
                <p:nvPr userDrawn="1"/>
              </p:nvSpPr>
              <p:spPr bwMode="auto">
                <a:xfrm rot="-3172564">
                  <a:off x="4948" y="142"/>
                  <a:ext cx="179" cy="138"/>
                </a:xfrm>
                <a:custGeom>
                  <a:gdLst>
                    <a:gd name="T0" fmla="*/ 0 w 709"/>
                    <a:gd name="T1" fmla="*/ 88 h 386"/>
                    <a:gd name="T2" fmla="*/ 272 w 709"/>
                    <a:gd name="T3" fmla="*/ 131 h 386"/>
                    <a:gd name="T4" fmla="*/ 665 w 709"/>
                    <a:gd name="T5" fmla="*/ 386 h 386"/>
                    <a:gd name="T6" fmla="*/ 709 w 709"/>
                    <a:gd name="T7" fmla="*/ 308 h 386"/>
                    <a:gd name="T8" fmla="*/ 306 w 709"/>
                    <a:gd name="T9" fmla="*/ 53 h 386"/>
                    <a:gd name="T10" fmla="*/ 43 w 709"/>
                    <a:gd name="T11" fmla="*/ 0 h 386"/>
                    <a:gd name="T12" fmla="*/ 0 w 709"/>
                    <a:gd name="T13" fmla="*/ 88 h 386"/>
                    <a:gd name="T14" fmla="*/ 0 w 709"/>
                    <a:gd name="T15" fmla="*/ 88 h 38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2400" b="0" i="0" u="sng" baseline="0">
                      <a:solidFill>
                        <a:schemeClr val="tx1"/>
                      </a:solidFill>
                      <a:latin typeface="Times New Roman" pitchFamily="18" charset="0"/>
                      <a:ea typeface="华文中宋" pitchFamily="2" charset="-122"/>
                    </a:defRPr>
                  </a:lvl5pPr>
                </a:lstStyle>
                <a:p>
                  <a:endParaRPr lang="zh-CN" altLang="en-US" sz="2400"/>
                </a:p>
              </p:txBody>
            </p:sp>
          </p:grpSp>
        </p:grpSp>
        <p:sp>
          <p:nvSpPr>
            <p:cNvPr id="1164" name="Line 140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2400" b="0" i="0" u="sng" baseline="0">
                  <a:solidFill>
                    <a:schemeClr val="tx1"/>
                  </a:solidFill>
                  <a:latin typeface="Times New Roman" pitchFamily="18" charset="0"/>
                  <a:ea typeface="华文中宋" pitchFamily="2" charset="-122"/>
                </a:defRPr>
              </a:lvl5pPr>
            </a:lstStyle>
            <a:p>
              <a:endParaRPr lang="zh-CN" altLang="en-US" sz="2400"/>
            </a:p>
          </p:txBody>
        </p:sp>
      </p:grpSp>
    </p:spTree>
    <p:extLst>
      <p:ext uri="{BB962C8B-B14F-4D97-AF65-F5344CB8AC3E}">
        <p14:creationId xmlns:p14="http://schemas.microsoft.com/office/powerpoint/2010/main" val="543110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oleObject" Target="../embeddings/Microsoft_Word_97_-_2003___1.doc" TargetMode="Internal" /><Relationship Id="rId4" Type="http://schemas.openxmlformats.org/officeDocument/2006/relationships/oleObject" Target="../embeddings/oleObject1.bin" /><Relationship Id="rId5" Type="http://schemas.openxmlformats.org/officeDocument/2006/relationships/image" Target="../media/image2.emf" /><Relationship Id="rId6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25025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TextBox 9"/>
          <p:cNvSpPr txBox="1"/>
          <p:nvPr/>
        </p:nvSpPr>
        <p:spPr>
          <a:xfrm>
            <a:off x="4191000" y="3048000"/>
            <a:ext cx="2319338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zh-CN" altLang="zh-CN" sz="2800" b="1" u="none">
                <a:solidFill>
                  <a:schemeClr val="hlink"/>
                </a:solidFill>
                <a:latin typeface="Times New Roman" pitchFamily="18" charset="0"/>
                <a:ea typeface="华文中宋" pitchFamily="2" charset="-122"/>
              </a:rPr>
              <a:t>15　驿路梨花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889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0" y="2438400"/>
            <a:ext cx="7618413" cy="95726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9937" name="对象 1"/>
          <p:cNvGraphicFramePr>
            <a:graphicFrameLocks noChangeAspect="1"/>
          </p:cNvGraphicFramePr>
          <p:nvPr/>
        </p:nvGraphicFramePr>
        <p:xfrm>
          <a:off x="381000" y="835025"/>
          <a:ext cx="10991850" cy="53609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10991850" imgH="5360988" progId="Word.Document.8">
                  <p:embed/>
                </p:oleObj>
              </mc:Choice>
              <mc:Fallback>
                <p:oleObj r:id="rId3" imgW="10991850" imgH="5360988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81000" y="835025"/>
                        <a:ext cx="10991850" cy="53609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38" name="Rectangle 6"/>
          <p:cNvSpPr/>
          <p:nvPr/>
        </p:nvSpPr>
        <p:spPr>
          <a:xfrm>
            <a:off x="5867400" y="838200"/>
            <a:ext cx="404813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en-US" altLang="zh-CN" b="1" u="none">
                <a:solidFill>
                  <a:srgbClr val="FF0000"/>
                </a:solidFill>
                <a:latin typeface="Times New Roman" pitchFamily="18" charset="0"/>
              </a:rPr>
              <a:t>C</a:t>
            </a:r>
            <a:endParaRPr lang="zh-CN" altLang="en-US" b="1" u="none">
              <a:solidFill>
                <a:srgbClr val="FF0000"/>
              </a:solidFill>
              <a:latin typeface="Times New Roman" pitchFamily="18" charset="0"/>
              <a:ea typeface="华文中宋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5" name="矩形 29697"/>
          <p:cNvSpPr/>
          <p:nvPr/>
        </p:nvSpPr>
        <p:spPr>
          <a:xfrm>
            <a:off x="304800" y="1068388"/>
            <a:ext cx="11352213" cy="28305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2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．下列词语书写完全正确的一项是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       )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A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．晶莹　大慨　瑶族　照管</a:t>
            </a:r>
            <a:endParaRPr lang="zh-CN" altLang="en-US" b="1" u="none">
              <a:solidFill>
                <a:srgbClr val="00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B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．简陋　红润　朝气　火塘</a:t>
            </a:r>
            <a:endParaRPr lang="zh-CN" altLang="en-US" b="1" u="none">
              <a:solidFill>
                <a:srgbClr val="00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C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．屋梁　边境　茅屋　拆服</a:t>
            </a:r>
            <a:endParaRPr lang="zh-CN" altLang="en-US" b="1" u="none">
              <a:solidFill>
                <a:srgbClr val="00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D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．雷锋　竹蔑　漆黑　打扰</a:t>
            </a:r>
            <a:endParaRPr lang="zh-CN" altLang="zh-CN" b="1" u="none">
              <a:solidFill>
                <a:srgbClr val="000000"/>
              </a:solidFill>
              <a:latin typeface="华文中宋" pitchFamily="2" charset="-122"/>
              <a:ea typeface="Times New Roman" pitchFamily="18" charset="0"/>
            </a:endParaRPr>
          </a:p>
        </p:txBody>
      </p:sp>
      <p:sp>
        <p:nvSpPr>
          <p:cNvPr id="41986" name="Rectangle 7"/>
          <p:cNvSpPr/>
          <p:nvPr/>
        </p:nvSpPr>
        <p:spPr>
          <a:xfrm>
            <a:off x="5486400" y="1143000"/>
            <a:ext cx="387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en-US" altLang="zh-CN" b="1" u="none">
                <a:solidFill>
                  <a:srgbClr val="FF0000"/>
                </a:solidFill>
                <a:latin typeface="Times New Roman" pitchFamily="18" charset="0"/>
              </a:rPr>
              <a:t>B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09" name="矩形 29697"/>
          <p:cNvSpPr/>
          <p:nvPr/>
        </p:nvSpPr>
        <p:spPr>
          <a:xfrm>
            <a:off x="304800" y="685800"/>
            <a:ext cx="11352213" cy="4473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3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．依次填入句中横线处的词语正确的一项是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       )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(1)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一弯新月升起了，我们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________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淡淡的月光，在忽明忽暗的梨树林里走着。</a:t>
            </a:r>
            <a:endParaRPr lang="zh-CN" altLang="en-US" b="1" u="none">
              <a:solidFill>
                <a:srgbClr val="00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(2)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姐姐出嫁后，是小姑娘接过任务，常来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________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这小茅屋。</a:t>
            </a:r>
            <a:endParaRPr lang="zh-CN" altLang="en-US" b="1" u="none">
              <a:solidFill>
                <a:srgbClr val="00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(3)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不论是谁，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________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是触犯了党纪国法，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________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要依纪依法严肃查处、惩治。</a:t>
            </a:r>
            <a:endParaRPr lang="zh-CN" altLang="en-US" b="1" u="none">
              <a:solidFill>
                <a:srgbClr val="00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A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．借助　　照管　　只要</a:t>
            </a:r>
            <a:r>
              <a:rPr lang="en-US" altLang="zh-CN" b="1" u="none">
                <a:solidFill>
                  <a:srgbClr val="000000"/>
                </a:solidFill>
                <a:latin typeface="Courier New" pitchFamily="49" charset="0"/>
                <a:ea typeface="Times New Roman" pitchFamily="18" charset="0"/>
              </a:rPr>
              <a:t>……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就</a:t>
            </a:r>
            <a:endParaRPr lang="zh-CN" altLang="en-US" b="1" u="none">
              <a:solidFill>
                <a:srgbClr val="00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B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．凭借　　照顾　　只有</a:t>
            </a:r>
            <a:r>
              <a:rPr lang="en-US" altLang="zh-CN" b="1" u="none">
                <a:solidFill>
                  <a:srgbClr val="000000"/>
                </a:solidFill>
                <a:latin typeface="Courier New" pitchFamily="49" charset="0"/>
                <a:ea typeface="Times New Roman" pitchFamily="18" charset="0"/>
              </a:rPr>
              <a:t>……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才</a:t>
            </a:r>
            <a:endParaRPr lang="zh-CN" altLang="en-US" b="1" u="none">
              <a:solidFill>
                <a:srgbClr val="00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C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．凭借　　照管　　只有</a:t>
            </a:r>
            <a:r>
              <a:rPr lang="en-US" altLang="zh-CN" b="1" u="none">
                <a:solidFill>
                  <a:srgbClr val="000000"/>
                </a:solidFill>
                <a:latin typeface="Courier New" pitchFamily="49" charset="0"/>
                <a:ea typeface="Times New Roman" pitchFamily="18" charset="0"/>
              </a:rPr>
              <a:t>……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才</a:t>
            </a:r>
            <a:endParaRPr lang="zh-CN" altLang="en-US" b="1" u="none">
              <a:solidFill>
                <a:srgbClr val="00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D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．借助　　照顾　　只要</a:t>
            </a:r>
            <a:r>
              <a:rPr lang="en-US" altLang="zh-CN" b="1" u="none">
                <a:solidFill>
                  <a:srgbClr val="000000"/>
                </a:solidFill>
                <a:latin typeface="Courier New" pitchFamily="49" charset="0"/>
                <a:ea typeface="Times New Roman" pitchFamily="18" charset="0"/>
              </a:rPr>
              <a:t>……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就</a:t>
            </a:r>
            <a:endParaRPr lang="zh-CN" altLang="zh-CN" b="1" u="none">
              <a:solidFill>
                <a:srgbClr val="000000"/>
              </a:solidFill>
              <a:latin typeface="华文中宋" pitchFamily="2" charset="-122"/>
              <a:ea typeface="Times New Roman" pitchFamily="18" charset="0"/>
            </a:endParaRPr>
          </a:p>
        </p:txBody>
      </p:sp>
      <p:sp>
        <p:nvSpPr>
          <p:cNvPr id="43010" name="Rectangle 3"/>
          <p:cNvSpPr/>
          <p:nvPr/>
        </p:nvSpPr>
        <p:spPr>
          <a:xfrm>
            <a:off x="6780213" y="762000"/>
            <a:ext cx="4048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en-US" altLang="zh-CN" b="1" u="none">
                <a:solidFill>
                  <a:srgbClr val="FF0000"/>
                </a:solidFill>
                <a:latin typeface="Times New Roman" pitchFamily="18" charset="0"/>
              </a:rPr>
              <a:t>A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3" name="矩形 29697"/>
          <p:cNvSpPr/>
          <p:nvPr/>
        </p:nvSpPr>
        <p:spPr>
          <a:xfrm>
            <a:off x="304800" y="457200"/>
            <a:ext cx="11352213" cy="5021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4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．选出下列对病句修改有误的一项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        )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A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．科学技术是为人类服务的，所以任何科技创新都需要遵循以人为本。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在“以人为本”后面加上“的原则”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)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B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．全民健身不仅能丰富人们的业余生活，还能增强人们的体质。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将“丰富人们的业余生活”和“增强人们的体质”调换位置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)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C.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为振兴乡村经济，政府加快了乡村经济改革的速度，增加了乡村投资的规模和影响。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将“增加”改为“增大”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)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D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．相对矮小的五针松、文竹、吊兰等盆栽，最好放在茶几、案头或书架上较合适。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将“最好”或“较合适”删掉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)</a:t>
            </a:r>
            <a:endParaRPr lang="zh-CN" altLang="zh-CN" b="1" u="none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44034" name="Rectangle 3"/>
          <p:cNvSpPr/>
          <p:nvPr/>
        </p:nvSpPr>
        <p:spPr>
          <a:xfrm>
            <a:off x="5638800" y="609600"/>
            <a:ext cx="404813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en-US" altLang="zh-CN" b="1" u="none">
                <a:solidFill>
                  <a:srgbClr val="FF0000"/>
                </a:solidFill>
                <a:latin typeface="Times New Roman" pitchFamily="18" charset="0"/>
              </a:rPr>
              <a:t>C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7" name="矩形 29697"/>
          <p:cNvSpPr/>
          <p:nvPr/>
        </p:nvSpPr>
        <p:spPr>
          <a:xfrm>
            <a:off x="304800" y="1277938"/>
            <a:ext cx="11352213" cy="337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5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．指出下列各句运用的描写方法。</a:t>
            </a:r>
            <a:endParaRPr lang="zh-CN" altLang="en-US" b="1" u="none">
              <a:solidFill>
                <a:srgbClr val="00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(1)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老余说：</a:t>
            </a:r>
            <a:r>
              <a:rPr lang="zh-CN" altLang="en-US" b="1" u="none">
                <a:solidFill>
                  <a:srgbClr val="000000"/>
                </a:solidFill>
                <a:latin typeface="Courier New" pitchFamily="49" charset="0"/>
                <a:ea typeface="华文中宋" pitchFamily="2" charset="-122"/>
              </a:rPr>
              <a:t>“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这里有梨树，前边就会有人家。</a:t>
            </a:r>
            <a:r>
              <a:rPr lang="zh-CN" altLang="en-US" b="1" u="none">
                <a:solidFill>
                  <a:srgbClr val="000000"/>
                </a:solidFill>
                <a:latin typeface="Courier New" pitchFamily="49" charset="0"/>
                <a:ea typeface="华文中宋" pitchFamily="2" charset="-122"/>
              </a:rPr>
              <a:t>”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                      )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(2)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他悠闲地吐着烟，说：</a:t>
            </a:r>
            <a:r>
              <a:rPr lang="zh-CN" altLang="en-US" b="1" u="none">
                <a:solidFill>
                  <a:srgbClr val="000000"/>
                </a:solidFill>
                <a:latin typeface="Courier New" pitchFamily="49" charset="0"/>
                <a:ea typeface="华文中宋" pitchFamily="2" charset="-122"/>
              </a:rPr>
              <a:t>“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我不是开玩笑。</a:t>
            </a:r>
            <a:r>
              <a:rPr lang="zh-CN" altLang="en-US" b="1" u="none">
                <a:solidFill>
                  <a:srgbClr val="000000"/>
                </a:solidFill>
                <a:latin typeface="Courier New" pitchFamily="49" charset="0"/>
                <a:ea typeface="华文中宋" pitchFamily="2" charset="-122"/>
              </a:rPr>
              <a:t>”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                                           )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(3)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走在前边的约莫十四五岁，红润的脸上有两道弯弯的修长的眉毛和一对晶莹的大眼睛。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                       )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(4)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瑶族老人立即走到她们面前，深深弯下腰去，行了个大礼。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                     )</a:t>
            </a:r>
            <a:endParaRPr lang="zh-CN" altLang="zh-CN" b="1" u="none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45058" name="Rectangle 3"/>
          <p:cNvSpPr/>
          <p:nvPr/>
        </p:nvSpPr>
        <p:spPr>
          <a:xfrm>
            <a:off x="7008813" y="1981200"/>
            <a:ext cx="1403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zh-CN" altLang="en-US" b="1" u="none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语言描写</a:t>
            </a:r>
            <a:endParaRPr lang="en-US" altLang="zh-CN" b="1" u="none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45059" name="Rectangle 4"/>
          <p:cNvSpPr/>
          <p:nvPr/>
        </p:nvSpPr>
        <p:spPr>
          <a:xfrm>
            <a:off x="6780213" y="2514600"/>
            <a:ext cx="2987675" cy="485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121890" tIns="60945" rIns="121890" bIns="60945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zh-CN" altLang="en-US" b="1" u="none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神态描写、语言描写</a:t>
            </a:r>
          </a:p>
        </p:txBody>
      </p:sp>
      <p:sp>
        <p:nvSpPr>
          <p:cNvPr id="45060" name="Rectangle 5"/>
          <p:cNvSpPr/>
          <p:nvPr/>
        </p:nvSpPr>
        <p:spPr>
          <a:xfrm>
            <a:off x="1905000" y="3581400"/>
            <a:ext cx="1403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zh-CN" altLang="en-US" b="1" u="none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肖像描写</a:t>
            </a:r>
            <a:endParaRPr lang="en-US" altLang="zh-CN" b="1" u="none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45061" name="Rectangle 6"/>
          <p:cNvSpPr/>
          <p:nvPr/>
        </p:nvSpPr>
        <p:spPr>
          <a:xfrm>
            <a:off x="9218613" y="4114800"/>
            <a:ext cx="1403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zh-CN" altLang="en-US" b="1" u="none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动作描写</a:t>
            </a:r>
            <a:endParaRPr lang="en-US" altLang="zh-CN" b="1" u="none">
              <a:solidFill>
                <a:srgbClr val="FF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5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8" grpId="0"/>
      <p:bldP spid="45060" grpId="0"/>
      <p:bldP spid="4506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1" name="矩形 29697"/>
          <p:cNvSpPr/>
          <p:nvPr/>
        </p:nvSpPr>
        <p:spPr>
          <a:xfrm>
            <a:off x="228600" y="1263650"/>
            <a:ext cx="11580813" cy="337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6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．结合语境，将下列句子填入横线处，顺序最恰当的一项是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      )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有一句话说得真好：“一个人走，走得快，但是一群人走，走得远。”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________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。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①人生的旅途上少不了朋友，有了朋友就可以一起分享快乐、分担痛苦。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②的确，没有人弱到不能帮助别人，也没有人强到不需要别人的帮助。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③因为分享的快乐是加倍的快乐，而分担的痛苦却是一半的痛苦。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A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．①②③　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B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．②①③　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C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．③②①　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D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．②③①</a:t>
            </a:r>
            <a:endParaRPr lang="zh-CN" altLang="zh-CN" b="1" u="none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46082" name="Rectangle 14"/>
          <p:cNvSpPr/>
          <p:nvPr/>
        </p:nvSpPr>
        <p:spPr>
          <a:xfrm>
            <a:off x="8837613" y="1447800"/>
            <a:ext cx="387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en-US" altLang="zh-CN" b="1" u="none">
                <a:solidFill>
                  <a:srgbClr val="FF0000"/>
                </a:solidFill>
                <a:latin typeface="Times New Roman" pitchFamily="18" charset="0"/>
              </a:rPr>
              <a:t>B</a:t>
            </a:r>
            <a:endParaRPr lang="zh-CN" altLang="en-US" b="1" u="none">
              <a:solidFill>
                <a:srgbClr val="FF0000"/>
              </a:solidFill>
              <a:latin typeface="Times New Roman" pitchFamily="18" charset="0"/>
              <a:ea typeface="华文中宋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10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2600" y="2776538"/>
            <a:ext cx="8075613" cy="101441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3" name="矩形 29697"/>
          <p:cNvSpPr/>
          <p:nvPr/>
        </p:nvSpPr>
        <p:spPr>
          <a:xfrm>
            <a:off x="304800" y="152400"/>
            <a:ext cx="11352213" cy="2282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marL="0" lvl="0" indent="266700" algn="ctr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一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)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阅读“第二天早上，我们没有立即上路，老人也没有离开”至文章结尾，完成下列各题。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7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．阅读选文，完成下面的表格。</a:t>
            </a:r>
            <a:endParaRPr lang="zh-CN" altLang="zh-CN" b="1" u="none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graphicFrame>
        <p:nvGraphicFramePr>
          <p:cNvPr id="49154" name="Group 106"/>
          <p:cNvGraphicFramePr>
            <a:graphicFrameLocks noGrp="1"/>
          </p:cNvGraphicFramePr>
          <p:nvPr/>
        </p:nvGraphicFramePr>
        <p:xfrm>
          <a:off x="533400" y="2590800"/>
          <a:ext cx="11352212" cy="3903284"/>
        </p:xfrm>
        <a:graphic>
          <a:graphicData uri="http://schemas.openxmlformats.org/drawingml/2006/table">
            <a:tbl>
              <a:tblPr/>
              <a:tblGrid>
                <a:gridCol w="2965450"/>
                <a:gridCol w="4348162"/>
                <a:gridCol w="4038600"/>
              </a:tblGrid>
              <a:tr h="66992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人物</a:t>
                      </a: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所做好事</a:t>
                      </a: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做好事的时间</a:t>
                      </a: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121920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“我”、老余和瑶族老人</a:t>
                      </a: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①</a:t>
                      </a:r>
                      <a:r>
                        <a:rPr lang="en-US" altLang="zh-CN" b="1" u="none">
                          <a:latin typeface="Times New Roman" pitchFamily="18" charset="0"/>
                        </a:rPr>
                        <a:t>_______________________</a:t>
                      </a:r>
                      <a:r>
                        <a:rPr lang="en-US" altLang="zh-CN" b="1">
                          <a:latin typeface="Times New Roman" pitchFamily="18" charset="0"/>
                        </a:rPr>
                        <a:t>_</a:t>
                      </a:r>
                      <a:endParaRPr lang="en-US" altLang="zh-CN" b="1" u="none">
                        <a:latin typeface="Times New Roman" pitchFamily="18" charset="0"/>
                      </a:endParaRP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第二天早上</a:t>
                      </a: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671512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梨花妹妹</a:t>
                      </a: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②</a:t>
                      </a:r>
                      <a:r>
                        <a:rPr lang="en-US" altLang="zh-CN" b="1" u="none">
                          <a:latin typeface="Times New Roman" pitchFamily="18" charset="0"/>
                        </a:rPr>
                        <a:t>__________________</a:t>
                      </a:r>
                      <a:r>
                        <a:rPr lang="en-US" altLang="zh-CN" b="1">
                          <a:latin typeface="Times New Roman" pitchFamily="18" charset="0"/>
                        </a:rPr>
                        <a:t>_</a:t>
                      </a:r>
                      <a:endParaRPr lang="en-US" altLang="zh-CN" b="1" u="none">
                        <a:latin typeface="Times New Roman" pitchFamily="18" charset="0"/>
                      </a:endParaRP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姐姐出嫁后</a:t>
                      </a: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66992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③</a:t>
                      </a:r>
                      <a:r>
                        <a:rPr lang="en-US" altLang="zh-CN" b="1" u="none">
                          <a:latin typeface="Times New Roman" pitchFamily="18" charset="0"/>
                        </a:rPr>
                        <a:t>____________</a:t>
                      </a:r>
                      <a:r>
                        <a:rPr lang="en-US" altLang="zh-CN" b="1">
                          <a:latin typeface="Times New Roman" pitchFamily="18" charset="0"/>
                        </a:rPr>
                        <a:t>_</a:t>
                      </a:r>
                      <a:endParaRPr lang="en-US" altLang="zh-CN" b="1" u="none">
                        <a:latin typeface="Times New Roman" pitchFamily="18" charset="0"/>
                      </a:endParaRP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砍树割草盖小屋</a:t>
                      </a: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④</a:t>
                      </a:r>
                      <a:r>
                        <a:rPr lang="en-US" altLang="zh-CN" b="1" u="none">
                          <a:latin typeface="Times New Roman" pitchFamily="18" charset="0"/>
                        </a:rPr>
                        <a:t>_____________________</a:t>
                      </a:r>
                      <a:r>
                        <a:rPr lang="en-US" altLang="zh-CN" b="1">
                          <a:latin typeface="Times New Roman" pitchFamily="18" charset="0"/>
                        </a:rPr>
                        <a:t>_</a:t>
                      </a:r>
                      <a:endParaRPr lang="en-US" altLang="zh-CN" b="1" u="none">
                        <a:latin typeface="Times New Roman" pitchFamily="18" charset="0"/>
                      </a:endParaRP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671512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梨花</a:t>
                      </a: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⑤</a:t>
                      </a:r>
                      <a:r>
                        <a:rPr lang="en-US" altLang="zh-CN" b="1" u="none">
                          <a:latin typeface="Times New Roman" pitchFamily="18" charset="0"/>
                        </a:rPr>
                        <a:t>____________________</a:t>
                      </a:r>
                      <a:r>
                        <a:rPr lang="en-US" altLang="zh-CN" b="1">
                          <a:latin typeface="Times New Roman" pitchFamily="18" charset="0"/>
                        </a:rPr>
                        <a:t>_</a:t>
                      </a:r>
                      <a:endParaRPr lang="en-US" altLang="zh-CN" b="1" u="none">
                        <a:latin typeface="Times New Roman" pitchFamily="18" charset="0"/>
                      </a:endParaRP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华文中宋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en-US" b="1" u="none">
                          <a:latin typeface="Times New Roman" pitchFamily="18" charset="0"/>
                          <a:ea typeface="华文中宋" pitchFamily="2" charset="-122"/>
                        </a:rPr>
                        <a:t>解放军盖小屋后，她出嫁前</a:t>
                      </a:r>
                    </a:p>
                  </a:txBody>
                  <a:tcPr marL="121890" marR="121890" marT="60945" marB="60945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9180" name="Rectangle 102"/>
          <p:cNvSpPr/>
          <p:nvPr/>
        </p:nvSpPr>
        <p:spPr>
          <a:xfrm>
            <a:off x="4114800" y="3581400"/>
            <a:ext cx="3597275" cy="485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121890" tIns="60945" rIns="121890" bIns="60945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zh-CN" altLang="en-US" b="1" u="none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给屋顶加草，挖深排水沟</a:t>
            </a:r>
          </a:p>
        </p:txBody>
      </p:sp>
      <p:sp>
        <p:nvSpPr>
          <p:cNvPr id="49181" name="Rectangle 103"/>
          <p:cNvSpPr/>
          <p:nvPr/>
        </p:nvSpPr>
        <p:spPr>
          <a:xfrm>
            <a:off x="4419600" y="4572000"/>
            <a:ext cx="1463675" cy="485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121890" tIns="60945" rIns="121890" bIns="60945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zh-CN" altLang="en-US" b="1" u="none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照管小屋</a:t>
            </a:r>
          </a:p>
        </p:txBody>
      </p:sp>
      <p:sp>
        <p:nvSpPr>
          <p:cNvPr id="49182" name="Rectangle 104"/>
          <p:cNvSpPr/>
          <p:nvPr/>
        </p:nvSpPr>
        <p:spPr>
          <a:xfrm>
            <a:off x="1371600" y="5181600"/>
            <a:ext cx="1158875" cy="485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121890" tIns="60945" rIns="121890" bIns="60945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zh-CN" altLang="en-US" b="1" u="none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解放军</a:t>
            </a:r>
          </a:p>
        </p:txBody>
      </p:sp>
      <p:sp>
        <p:nvSpPr>
          <p:cNvPr id="49183" name="Rectangle 107"/>
          <p:cNvSpPr/>
          <p:nvPr/>
        </p:nvSpPr>
        <p:spPr>
          <a:xfrm>
            <a:off x="8456613" y="5181600"/>
            <a:ext cx="2378075" cy="485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121890" tIns="60945" rIns="121890" bIns="60945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zh-CN" altLang="en-US" b="1" u="none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十多年前路过时</a:t>
            </a:r>
          </a:p>
        </p:txBody>
      </p:sp>
      <p:sp>
        <p:nvSpPr>
          <p:cNvPr id="49184" name="Rectangle 108"/>
          <p:cNvSpPr/>
          <p:nvPr/>
        </p:nvSpPr>
        <p:spPr>
          <a:xfrm>
            <a:off x="4419600" y="5867400"/>
            <a:ext cx="1463675" cy="485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121890" tIns="60945" rIns="121890" bIns="60945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lvl="0"/>
            <a:r>
              <a:rPr lang="zh-CN" altLang="en-US" b="1" u="none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照料小屋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9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9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9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9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9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80" grpId="0"/>
      <p:bldP spid="49181" grpId="0"/>
      <p:bldP spid="49182" grpId="0"/>
      <p:bldP spid="49183" grpId="0"/>
      <p:bldP spid="4918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7" name="矩形 29697"/>
          <p:cNvSpPr/>
          <p:nvPr/>
        </p:nvSpPr>
        <p:spPr>
          <a:xfrm>
            <a:off x="228600" y="1290638"/>
            <a:ext cx="11809413" cy="3925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8.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揣摩下列语句，分析加点部分的作用。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(1)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瑶族老人立即走到她们面前，深深弯下腰去，行了个大礼</a:t>
            </a: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</a:rPr>
              <a:t>……</a:t>
            </a:r>
            <a:endParaRPr lang="en-US" altLang="zh-CN" b="1">
              <a:solidFill>
                <a:srgbClr val="000000"/>
              </a:solidFill>
              <a:latin typeface="Times New Roman" pitchFamily="18" charset="0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zh-CN" altLang="en-US" b="1" u="none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描写了瑶族老人行礼的动作，表现出老人对小姑娘们诚挚的感谢之情。</a:t>
            </a: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(2)</a:t>
            </a:r>
            <a:r>
              <a:rPr lang="zh-CN" altLang="en-US" b="1" u="none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解放军说：“不，我们是为了方便过路人。是雷锋同志教我们这样做的。”她姐姐很受感动。从那以后，常常趁砍柴、拾菌子、找草药的机会来照料这小茅屋。</a:t>
            </a:r>
            <a:endParaRPr lang="zh-CN" altLang="en-US" b="1">
              <a:solidFill>
                <a:srgbClr val="00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zh-CN" altLang="en-US" b="1" u="none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“很受感动”表明梨花对发扬雷锋精神的解放军同志的敬仰，也点出了她日后照管小茅屋的感情因素。“常常”说明梨花发扬雷锋精神助人为乐已成为自觉行动。</a:t>
            </a:r>
            <a:endParaRPr lang="zh-CN" altLang="zh-CN" b="1" u="none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01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01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1" name="矩形 29697"/>
          <p:cNvSpPr/>
          <p:nvPr/>
        </p:nvSpPr>
        <p:spPr>
          <a:xfrm>
            <a:off x="228600" y="1290638"/>
            <a:ext cx="11809413" cy="3925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sng" baseline="0">
                <a:solidFill>
                  <a:schemeClr val="tx1"/>
                </a:solidFill>
                <a:latin typeface="Times New Roman" pitchFamily="18" charset="0"/>
                <a:ea typeface="华文中宋" pitchFamily="2" charset="-122"/>
              </a:defRPr>
            </a:lvl5pPr>
          </a:lstStyle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9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．文中的解放军和梨花姑娘并未直接出场，而是通过其他人物的语言写出他们的行为。这是运用了什么写作手法？有什么样的效果？</a:t>
            </a:r>
            <a:endParaRPr lang="zh-CN" altLang="en-US" b="1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zh-CN" altLang="en-US" b="1" u="none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文中对解放军和梨花姑娘，运用了间接描写的方法。既交代了房子的来历又表明了雷锋精神对后人的感召，更加突出了文章主题。</a:t>
            </a:r>
            <a:endParaRPr lang="zh-CN" altLang="en-US" b="1" u="none">
              <a:solidFill>
                <a:srgbClr val="FF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en-US" altLang="zh-CN" b="1" u="none">
                <a:solidFill>
                  <a:srgbClr val="000000"/>
                </a:solidFill>
                <a:latin typeface="Times New Roman" pitchFamily="18" charset="0"/>
              </a:rPr>
              <a:t>10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．文章结尾引用</a:t>
            </a:r>
            <a:r>
              <a:rPr lang="zh-CN" altLang="en-US" b="1" u="none">
                <a:solidFill>
                  <a:srgbClr val="000000"/>
                </a:solidFill>
                <a:latin typeface="Courier New" pitchFamily="49" charset="0"/>
                <a:ea typeface="华文中宋" pitchFamily="2" charset="-122"/>
              </a:rPr>
              <a:t>“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驿路梨花处处开</a:t>
            </a:r>
            <a:r>
              <a:rPr lang="zh-CN" altLang="en-US" b="1" u="none">
                <a:solidFill>
                  <a:srgbClr val="000000"/>
                </a:solidFill>
                <a:latin typeface="Courier New" pitchFamily="49" charset="0"/>
                <a:ea typeface="华文中宋" pitchFamily="2" charset="-122"/>
              </a:rPr>
              <a:t>”</a:t>
            </a:r>
            <a:r>
              <a:rPr lang="zh-CN" altLang="en-US" b="1" u="none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的诗句，有什么作用？</a:t>
            </a:r>
            <a:endParaRPr lang="zh-CN" altLang="en-US" b="1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  <a:p>
            <a:pPr marL="0" lvl="0" indent="266700" algn="just">
              <a:lnSpc>
                <a:spcPct val="150000"/>
              </a:lnSpc>
            </a:pPr>
            <a:r>
              <a:rPr lang="zh-CN" altLang="en-US" b="1" u="none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结构上题文相应，首尾呼应；内容上含蓄、形象地写出了雷锋精神不断传递、处处发扬这一深意。</a:t>
            </a:r>
            <a:endParaRPr lang="zh-CN" altLang="zh-CN" b="1" u="none">
              <a:solidFill>
                <a:srgbClr val="FF0000"/>
              </a:solidFill>
              <a:latin typeface="华文中宋" pitchFamily="2" charset="-122"/>
              <a:ea typeface="Times New Roman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12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https://d.book118.com/886025025213010051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Crayons">
  <a:themeElements>
    <a:clrScheme name="Office 主题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Office 主题">
      <a:majorFont>
        <a:latin typeface="Comic Sans MS"/>
        <a:ea typeface="Comic Sans MS"/>
        <a:cs typeface="Arial"/>
      </a:majorFont>
      <a:minorFont>
        <a:latin typeface="Comic Sans MS"/>
        <a:ea typeface="Comic Sans M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anose="030F0702030302020204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anose="030F0702030302020204" pitchFamily="66" charset="0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Comic Sans MS</vt:lpstr>
      <vt:lpstr>宋体</vt:lpstr>
      <vt:lpstr>Times New Roman</vt:lpstr>
      <vt:lpstr>华文中宋</vt:lpstr>
      <vt:lpstr>Cambria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2024-09-17T18:10:31.735</cp:lastPrinted>
  <dcterms:created xsi:type="dcterms:W3CDTF">2024-09-17T10:10:31Z</dcterms:created>
  <dcterms:modified xsi:type="dcterms:W3CDTF">2024-09-17T10:10:33Z</dcterms:modified>
</cp:coreProperties>
</file>