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989B4-23E8-4BFA-AD9F-21F1CE64A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7F3EC-4E96-4302-8D2C-1FF0CA173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5D9B9-2513-42BD-B93D-D7461332B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E9E2A-A2E0-4335-9515-A23753DBF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E52F1-3557-40C8-84AD-DC1389A14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120070-050E-493A-B7E8-DDF7B8EB6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20A9C6-2F7F-426B-8C0C-8D2D634BB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82BEE-F36B-4C10-9449-3BCBC0858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C0DA7-1FB5-4CF1-ADFC-FC5EC6502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CC10E-3850-4042-8AF1-DE0586D20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DCF1C-19C8-49C6-971F-10AB4CE28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250340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民主评议政风行风阶段性工作总结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295" b="4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170" b="1617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9606" b="96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民主评议政风行风的意义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促进政府廉洁高效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通过民主评议政风行风，加强对政府工作的监督，促进政府廉洁高效，提高政府公信力。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保障群众利益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民主评议政风行风是保障群众利益的重要途径，通过评议，可以了解群众对政府工作的满意度，及时发现和纠正存在的问题。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推动作风转变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民主评议政风行风是推动作风转变的重要手段，通过评议，可以促进政府工作人员转变工作作风，提高服务意识和工作效率。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通过民主评议政风行风，促进政府廉洁高效，保障群众利益，推动作风转变。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制定评议方案，确定评议对象和范围，组织评议人员开展评议工作，汇总分析评议结果，提出改进意见和建议。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本次工作的目标与任务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9309" b="9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评议人员包括人大代表、政协委员、专家学者、社会各界人士等，共计XX人。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本次民主评议政风行风工作从XX月XX日开始，至XX月XX日结束，历时XX个月。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参与人员与时间安排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确定评议范围、对象和重点，明确评议目的和意义。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明确评议目标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制定评议计划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确定评议内容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制定详细的评议计划，包括评议时间、地点、人员、方式等。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根据评议目标，确定具体的评议内容，包括政策执行、服务质量、工作效率等方面。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制定工作方案与计划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采用问卷调查、访谈、座谈会等多种方式进行调研，确保收集到全面、客观的意见。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调研方式多样化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向社会各界广泛征求意见，包括企业、群众、专家学者等，确保意见的广泛性和代表性。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广泛征求意见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对收集到的意见进行整理和分析，找出问题的症结所在。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整理分析意见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开展调研与收集意见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对收集到的问题进行深入分析，找出问题的根源和本质。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问题分析深入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根据问题分析结果，提出针对性的解决方案和建议。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解决方案针对性强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确保提出的解决方案和措施具体可行，能够在实际工作中得到有效落实。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方案措施具体可行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分析问题并提出解决方案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落实整改措施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按照整改方案，逐一落实整改措施，确保整改工作取得实效。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制定整改方案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根据问题分析和解决方案，制定具体的整改方案。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跟踪问效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对整改工作进行跟踪问效，确保整改效果符合预期目标。同时，对未整改到位的问题继续督促整改，直至问题得到彻底解决。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落实整改措施并跟踪问效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https://d.book118.com/886025034040010032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2024-08-31T03:59:57.303</cp:lastPrinted>
  <dcterms:created xsi:type="dcterms:W3CDTF">2024-08-30T19:59:57Z</dcterms:created>
  <dcterms:modified xsi:type="dcterms:W3CDTF">2024-08-30T19:59:59Z</dcterms:modified>
</cp:coreProperties>
</file>