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DB45-11B5-4486-93C9-31EF7627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1F65D-3A3B-4B58-B6DF-DE75F911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304F9-3322-40F5-86E1-C0FAFEDA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44C86-B149-49AD-AEC6-809F0AF3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0366E-AD55-4022-9ED4-2CDCEA65C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E4C44-7304-4792-855D-9422C5A6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926DA-16E2-42FD-B07A-879E9B9B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0B070-3EC6-4E30-9390-D0544968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F16D8-640C-4F59-86A0-6483D3257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E2E59-2226-4C16-BFA7-DB6A9E50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62E7A-586D-4119-8024-717D59FF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25200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屁股破溃的护理问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预防屁股破溃的措施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屁股破溃的并发症及处理方法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长期久坐会导致屁股皮肤受到压迫，血液循环不畅，增加皮肤破损的风险。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长时间坐在硬质的椅子上，如办公椅、汽车座椅等，会使屁股部位的皮肤受到持续的压迫，导致血液循环受阻，皮肤容易发生破损、炎症等问题。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长期久坐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25" b="2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某些皮肤疾病如湿疹、银屑病等可能导致屁股皮肤出现破溃。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屁股部位的皮肤疾病可能由于炎症反应、皮肤瘙痒等原因导致皮肤破损。这类疾病通常需要针对病因进行治疗，同时注意保持皮肤清洁、干燥。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外部创伤如擦伤、碰撞等可能导致屁股皮肤破溃。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摔倒、运动时碰撞等意外情况可能导致屁股部位的皮肤受到创伤，引发破损。对于这类情况，应进行适当的消毒处理，并保持创面清洁，预防感染。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外部创伤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屁股破溃的症状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疼痛的性质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屁股破溃引起的疼痛可能表现为刺痛、灼痛或钝痛，具体取决于破溃的原因和程度。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疼痛的部位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疼痛通常集中在屁股皮肤破损的区域，但有时也可能涉及周围组织。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疼痛的持续时间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疼痛的持续时间因个体差异而异，但通常会随着破溃的愈合而逐渐减轻。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屁股破溃周围的皮肤可能会出现红润，这是炎症反应的表现。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在某些情况下，破溃周围的组织可能会肿胀，导致局部皮肤隆起。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红肿区域可能会感觉比周围皮肤温度高，特别是在感染的情况下。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温度升高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渗出液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渗出液的性质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渗出液可能是清亮的、脓性的或血性的，具体取决于破溃的原因和程度。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渗出液的量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渗出液的量因个体差异而异，但过多渗出可能导致皮肤潮湿和刺激。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渗出液的颜色和气味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渗出液的颜色和气味可能有助于判断是否存在感染或其他并发症。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屁股破溃的护理方法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https://d.book118.com/886025200013010103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2024-09-28T05:14:12.119</cp:lastPrinted>
  <dcterms:created xsi:type="dcterms:W3CDTF">2024-09-27T21:14:12Z</dcterms:created>
  <dcterms:modified xsi:type="dcterms:W3CDTF">2024-09-27T21:14:14Z</dcterms:modified>
</cp:coreProperties>
</file>