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6A78D-C998-4D65-90E6-ADA9A3285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ED23A-1A89-4DEE-ABCC-0D27C193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DC357-CD09-4293-9E29-D3430AF9C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4D842-3191-462A-A7F0-69B7958EA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1D55E-5314-4BEC-B5C0-BC3180C7B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5E0A5A-5385-418B-B7BD-2D5F1963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DB57F7-D31A-48D1-BECC-B03843D2A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A78E9-DECC-4DD6-9F41-8A786D5D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CEAE3-57E2-440E-BBFE-BA1CDD568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6F3FB-21CD-434A-A4E2-35F49C69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6989A-363E-4AB1-8891-4AE831F25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3101500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海关总署：职责、功能与未来发展趋势\n## 1.海关总署简介及其重要性\n### 1.1海关总署的历史背景与发展历程\n### 1.2海关总署的主要职责与功能\n### 1.3海关总署在中国经济发展中的作用\n## 2.海关总署的组织架构与管理体系\n### 2.1海关总署的组织架构与层级\n### 2.2海关总署的管理体系与制度\n### 2.3海关总署的人力资源与培训\n## 3.海关总署的进出口监管业务\n### 3.1进口监管业务的具体措施与流程\n### 3.2出口监管业务的具体措施与流程\n### 3.3进出口监管业务的风险管理与防控\n## 4.海关总署的税收征管与缉私工作\n### 4.1海关总署的税收征管政策与措施\n### 4.2海关总署的缉私工作与成果\n### 4.3税收征管与缉私工作的国际合作与交流\n## 5.海关总署的未来发展趋势与挑战\n### 5.1海关总署面临的新形势与要求\n### 5.2海关总署的未来发展战略与规划\n### 5.3海关总署应对未来挑战的措施与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海关总署：职责、功能与未来发展趋势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海关总署简介及其重要性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5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1950年：中华人民共和国海关总署成立</a:t>
                </a:r>
                <a:endParaRPr/>
              </a:p>
            </p:txBody>
          </p:sp>
          <p:sp>
            <p:nvSpPr>
              <p:cNvPr id="1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标志着中国海关事业的开始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主要负责海关征税、缉私、监管等业务</a:t>
                </a:r>
                <a:endParaRPr/>
              </a:p>
            </p:txBody>
          </p:sp>
        </p:grpSp>
        <p:grpSp>
          <p:nvGrpSpPr>
            <p:cNvPr id="15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1978年：改革开放后，海关总署职能逐步扩大</a:t>
                </a:r>
                <a:endParaRPr/>
              </a:p>
            </p:txBody>
          </p:sp>
          <p:sp>
            <p:nvSpPr>
              <p:cNvPr id="1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适应对外贸易发展的需要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加强与其他国家和地区的海关合作</a:t>
                </a:r>
                <a:endParaRPr/>
              </a:p>
            </p:txBody>
          </p:sp>
        </p:grpSp>
        <p:grpSp>
          <p:nvGrpSpPr>
            <p:cNvPr id="16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2001年：中国加入世界贸易组织（WTO）</a:t>
                </a:r>
                <a:endParaRPr/>
              </a:p>
            </p:txBody>
          </p:sp>
          <p:sp>
            <p:nvSpPr>
              <p:cNvPr id="1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海关总署面临新的挑战与机遇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进一步深化海关体制改革</a:t>
                </a:r>
                <a:endParaRPr/>
              </a:p>
            </p:txBody>
          </p:sp>
        </p:grpSp>
      </p:grpSp>
      <p:pic>
        <p:nvPicPr>
          <p:cNvPr id="16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海关总署的历史背景与发展历程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6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6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6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征税：确保国家税收收入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对进出口货物征收关税、增值税等税费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对跨境电商零售进口商品征收增值税和消费税</a:t>
                </a:r>
                <a:endParaRPr/>
              </a:p>
            </p:txBody>
          </p:sp>
          <p:sp>
            <p:nvSpPr>
              <p:cNvPr id="17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缉私：打击走私违法犯罪活动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查缉走私货物、物品及运输工具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打击走私犯罪团伙及幕后组织者</a:t>
                </a:r>
                <a:endParaRPr/>
              </a:p>
            </p:txBody>
          </p:sp>
          <p:sp>
            <p:nvSpPr>
              <p:cNvPr id="17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监管：维护国际贸易秩序与安全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对进出口货物、物品进行监管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对跨境电商、保税物流等业务进行监管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参与国际贸易规则制定与实施</a:t>
                </a:r>
                <a:endParaRPr/>
              </a:p>
            </p:txBody>
          </p:sp>
          <p:sp>
            <p:nvSpPr>
              <p:cNvPr id="18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海关总署的主要职责与功能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促进对外贸易发展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通过优化通关流程、降低通关成本等措施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提高对外贸易的便利性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为企业提供公平竞争的国际市场环境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保护国家经济安全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加强对进出口货物、物品的监管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打击走私违法犯罪活动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维护国家经济利益和产业安全</a:t>
                </a:r>
                <a:endParaRPr/>
              </a:p>
            </p:txBody>
          </p:sp>
        </p:grpSp>
        <p:grpSp>
          <p:nvGrpSpPr>
            <p:cNvPr id="1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推动国际合作与交流</a:t>
                </a:r>
                <a:endParaRPr/>
              </a:p>
            </p:txBody>
          </p:sp>
          <p:sp>
            <p:nvSpPr>
              <p:cNvPr id="1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加强与其他国家和地区的海关合作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参与国际海关组织的活动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为中国企业在国际市场争取更多话语权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海关总署在中国经济发展中的作用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海关总署的组织架构与管理体系</a:t>
            </a:r>
            <a:endParaRPr/>
          </a:p>
        </p:txBody>
      </p:sp>
      <p:sp>
        <p:nvSpPr>
          <p:cNvPr id="2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组织架构：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总署、直属海关、隶属海关、海关监管场所四级架构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总署负责全国海关工作的统一领导和管理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直属海关负责辖区内海关业务的组织与管理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隶属海关负责具体执行海关监管任务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海关监管场所负责提供通关、查验、保税等服务的场所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层级关系：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总署 → 直属海关 → 隶属海关 → 海关监管场所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上级海关指导下级海关工作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各级海关之间分工明确、协调配合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海关总署的组织架构与层级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海关总署的管理体系与制度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管理体系：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垂直管理体制：总署对各级海关实行垂直领导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分工明确、责任到人：明确各级海关的职责与权限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信息化管理：利用信息技术手段提高海关管理效率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管理制度：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海关法：明确海关职责、权力与义务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海关监管办法：规定海关监管工作的具体措施与流程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海关缉私条例：规定海关缉私工作的职责、权限与程序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人力资源：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海关总署拥有一支高素质的专业队伍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人员选拔严格，注重业务能力和综合素质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建立完善的激励机制和退出机制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培训：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定期组织海关工作人员进行培训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加强业务知识、法律法规和国际合作等方面的培训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提高海关工作人员的业务能力和综合素质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海关总署的人力资源与培训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海关总署的进出口监管业务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对进口货物、物品进行查验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对进口商进行信用管理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对进口商品进行归类、估价、征税等操作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措施：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受理进口报关申请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审核进口单据和资料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查验进口货物、物品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征收关税、增值税等税费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放行进口货物、物品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流程：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进口监管业务的具体措施与流程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https://d.book118.com/886031015003010052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海关总署：职责、功能与未来发展趋势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2024-09-18T02:29:36.799</cp:lastPrinted>
  <dcterms:created xsi:type="dcterms:W3CDTF">2024-09-17T18:29:36Z</dcterms:created>
  <dcterms:modified xsi:type="dcterms:W3CDTF">2024-09-17T18:29:38Z</dcterms:modified>
</cp:coreProperties>
</file>