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6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C2E68-E911-419E-9E39-0C3A68423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347B0-2670-471A-AE1C-518D7A2EF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C48DAB-1E5B-4106-A8CD-0AA009D5E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2643B-1790-4090-8E81-154F917B0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2A5BA3-4E76-43FB-BE35-9F782C985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43C269-D0C5-4D30-AE96-3357F1648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6A43CE-3DA7-44ED-87EA-A30BF30EA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2C4A5-013B-4B72-827E-15B6E0FA7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9D38C-8574-4566-9E72-075372001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363D3-4493-470F-998F-B7E35E912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3AE56-B59C-4F54-9225-3B29C2579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664" r:id="rId2"/>
    <p:sldLayoutId id="2147485665" r:id="rId3"/>
    <p:sldLayoutId id="2147485666" r:id="rId4"/>
    <p:sldLayoutId id="2147485667" r:id="rId5"/>
    <p:sldLayoutId id="2147485668" r:id="rId6"/>
    <p:sldLayoutId id="2147485669" r:id="rId7"/>
    <p:sldLayoutId id="2147485670" r:id="rId8"/>
    <p:sldLayoutId id="2147485671" r:id="rId9"/>
    <p:sldLayoutId id="2147485672" r:id="rId10"/>
    <p:sldLayoutId id="214748567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32003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岗位培训的信息搜集与整理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岗位培训信息搜集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岗位培训信息整理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岗位培训信息利用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岗位培训信息管理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岗位培训信息搜集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确定搜集目标</a:t>
            </a:r>
            <a:endParaRPr lang="zh-CN" altLang="en-US"/>
          </a:p>
        </p:txBody>
      </p:sp>
      <p:sp>
        <p:nvSpPr>
          <p:cNvPr id="104890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明确岗位培训信息需求：根据培训需求和目标，确定需要搜集的岗位培训信息内容。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确定信息搜集范围：根据岗位培训需求，确定信息搜集的范围，包括内部和外部资源。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确定信息搜集方式：根据信息类型和来源，选择合适的信息搜集方式，如问卷调查、访谈、文献资料等。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制定信息搜集计划：根据信息需求和范围，制定详细的信息搜集计划，包括时间、人员、预算等。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选择合适的搜集方法</a:t>
            </a:r>
            <a:endParaRPr lang="zh-CN" altLang="en-US"/>
          </a:p>
        </p:txBody>
      </p:sp>
      <p:sp>
        <p:nvSpPr>
          <p:cNvPr id="104895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6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培训需求分析：了解岗位培训的目标和需求，确定需要搜集的信息类型和范围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搜集渠道选择：根据信息类型和范围，选择合适的搜集渠道，如网络搜索、问卷调查、访谈等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7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信息筛选与整理：对搜集到的信息进行筛选和整理，确保信息的准确性和完整性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7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8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信息分类与归档：将筛选和整理后的信息按照一定的分类进行归档，方便后续的查阅和使用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制定详细的搜集计划</a:t>
            </a:r>
            <a:endParaRPr lang="zh-CN" altLang="en-US"/>
          </a:p>
        </p:txBody>
      </p:sp>
      <p:sp>
        <p:nvSpPr>
          <p:cNvPr id="104901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2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确定搜集目标：明确岗位培训信息的需求和目标，确定需要搜集的内容和范围。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制定搜集策略：根据搜集目标，制定合理的搜集策略，包括选择合适的搜集方法、确定搜集的时间和地点等。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确定信息来源：确定岗位培训信息的来源，包括内部资料、外部网站、专业机构等，并建立相应的信息渠道。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定期更新计划：根据岗位培训信息的变化和更新情况，定期更新搜集计划，确保信息的时效性和准确性。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岗位培训信息整理</a:t>
            </a:r>
            <a:endParaRPr lang="zh-CN" altLang="en-US"/>
          </a:p>
        </p:txBody>
      </p:sp>
      <p:sp>
        <p:nvSpPr>
          <p:cNvPr id="104907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对搜集到的信息进行分类</a:t>
            </a:r>
            <a:endParaRPr lang="zh-CN" altLang="en-US"/>
          </a:p>
        </p:txBody>
      </p:sp>
      <p:sp>
        <p:nvSpPr>
          <p:cNvPr id="104912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2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按照岗位培训的形式分类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按照岗位培训的内容分类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按照岗位培训的时间分类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按照岗位培训的地点分类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对分类后的信息进行筛选和鉴别</a:t>
            </a:r>
            <a:endParaRPr lang="zh-CN" altLang="en-US"/>
          </a:p>
        </p:txBody>
      </p:sp>
      <p:sp>
        <p:nvSpPr>
          <p:cNvPr id="104917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整理：对筛选和鉴别后的信息进行整理，按照一定的格式和顺序进行排列，方便查阅和使用。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筛选：根据岗位培训需求和目标，对分类后的信息进行筛选，保留与培训相关的有用信息。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鉴别：对筛选后的信息进行鉴别，确保信息的真实性和准确性，避免虚假或误导性信息。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归档：将整理后的信息进行归档，建立完善的岗位培训信息库，为后续的培训工作提供参考和支持。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https://d.book118.com/886032003113010042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Office Theme</vt:lpstr>
      <vt:lpstr>岗位培训的信息搜集与整理</vt:lpstr>
      <vt:lpstr>目录</vt:lpstr>
      <vt:lpstr>添加章节标题</vt:lpstr>
      <vt:lpstr>岗位培训信息搜集</vt:lpstr>
      <vt:lpstr>PowerPoint Presentation</vt:lpstr>
      <vt:lpstr>确定搜集目标</vt:lpstr>
      <vt:lpstr>选择合适的搜集方法</vt:lpstr>
      <vt:lpstr>制定详细的搜集计划</vt:lpstr>
      <vt:lpstr>岗位培训信息整理</vt:lpstr>
      <vt:lpstr>PowerPoint Presentation</vt:lpstr>
      <vt:lpstr>对搜集到的信息进行分类</vt:lpstr>
      <vt:lpstr>对分类后的信息进行筛选和鉴别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2024-09-09T21:09:31.230</cp:lastPrinted>
  <dcterms:created xsi:type="dcterms:W3CDTF">2024-09-09T13:09:31Z</dcterms:created>
  <dcterms:modified xsi:type="dcterms:W3CDTF">2024-09-09T13:09:33Z</dcterms:modified>
</cp:coreProperties>
</file>