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09415B-5331-4A96-B14E-851AD2CF1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8500A4-8DD4-4C13-93BC-C780862E6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0DB006-3A18-4803-86A6-53FD3F895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DC1EAE-4746-4031-A3E4-DC9F6034D4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9328C7-D259-4405-9F33-8F4ECAE6C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1A2C9C-AAC2-42B0-8CF2-08CF537DF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F4D379-5C73-4EE3-A298-E018A124F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76514F-5C14-49A7-9A04-EC73AD940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66D3F6-741A-4B0D-9187-E1D79FB57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489C23-EEAD-4032-B64C-9D10FC3D2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A936AC-B9E5-467E-BB7D-2878F627C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03202200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区域规划发展趋势分析报告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区域规划概述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区域规划发展趋势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区域规划案例分析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未来展望和建议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本报告旨在分析区域规划的发展趋势，探讨影响区域规划的关键因素，并提出相应的建议和策略。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化和城市化的发展，区域规划在经济发展、环境保护和社会进步等方面发挥着越来越重要的作用。然而，区域规划面临着诸多挑战，如资源紧张、环境压力、经济结构调整等。因此，对区域规划发展趋势进行深入分析，有助于指导未来的规划实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本报告主要关注全球范围内的区域规划发展趋势，包括发达国家和发展中国家。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由于数据和信息的获取有限，本报告可能无法涵盖所有区域规划的细节和最新发展。此外，报告主要基于已有的研究成果和案例分析，可能无法反映所有区域规划的实际情况。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报告范围和限制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区域规划概述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区域规划是对一定区域内资源、环境、经济和社会等要素进行综合分析、评估和预测的基础上，制定的发展战略和空间布局安排。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区域规划是实现区域协调发展、优化资源配置、提高区域整体竞争力的关键手段，对于推动地区经济社会发展具有重要意义。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区域规划的定义和重要性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区域规划起源于19世纪末的欧美国家，最初是为了解决资源分配和经济发展不平衡的问题。随着时间的推移，区域规划的理念和方法不断演变和完善。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、城市化和环境问题的加剧，区域规划的发展趋势逐渐向跨行政区域、生态环境保护、城乡一体化、创新驱动等方向转变。同时，区域规划也越来越注重与国家战略、市场机制和公众参与的结合，以实现更高效、可持续和包容性的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区域规划的历史和发展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区域规划发展趋势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随着全球环境问题日益严重，可持续发展已成为区域规划的重要趋势。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在区域规划中，更加注重环境保护和资源节约，强调绿色发展、低碳经济和循环经济，旨在实现经济、社会和环境的协调发展。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可持续发展趋势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随着信息技术的发展，智慧城市已成为区域规划的新趋势。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通过运用物联网、大数据、云计算等技术手段，实现城市管理的智能化和精细化，提高城市运行效率和公共服务水平，为居民创造更便捷、舒适的生活环境。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智慧城市趋势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人文关怀趋势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以人为本的理念在区域规划中越来越受到重视，人文关怀成为重要趋势。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区域规划更加注重居民的需求和感受，强调文化传承、历史保护和社区建设，营造具有归属感和认同感的居住环境。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https://d.book118.com/886032022002010045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2024-09-13T15:28:27.722</cp:lastPrinted>
  <dcterms:created xsi:type="dcterms:W3CDTF">2024-09-13T07:28:27Z</dcterms:created>
  <dcterms:modified xsi:type="dcterms:W3CDTF">2024-09-13T07:28:29Z</dcterms:modified>
</cp:coreProperties>
</file>