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8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041C0-E59F-4656-AF8A-3B268577E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1A088-9A59-4B67-B85F-7B5A4DF87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9EE29-F9DE-4B64-BE31-CA3CE80B8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E3E78-DB30-4271-84CA-1C5CFC90A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07469-530B-4C3E-A7A4-23453E1FD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831AC-CC81-4A51-A7AF-3C5672D0F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D3BE6-E48A-4873-9044-98C355DD3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7EC6B-8678-4C58-B071-B961169F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F5460-634F-42F9-BD47-C96B565A3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9D353-AD34-4851-8BE3-1E0AB9D6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13DB-A3EE-4732-AB06-8563AE5A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858" r:id="rId2"/>
    <p:sldLayoutId id="2147493859" r:id="rId3"/>
    <p:sldLayoutId id="2147493860" r:id="rId4"/>
    <p:sldLayoutId id="2147493861" r:id="rId5"/>
    <p:sldLayoutId id="2147493862" r:id="rId6"/>
    <p:sldLayoutId id="2147493863" r:id="rId7"/>
    <p:sldLayoutId id="2147493864" r:id="rId8"/>
    <p:sldLayoutId id="2147493865" r:id="rId9"/>
    <p:sldLayoutId id="2147493866" r:id="rId10"/>
    <p:sldLayoutId id="214749386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3213014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培养员工表达技巧的培训方法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了解员工需求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制定培训计划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实施培训计划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跟进与反馈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了解员工需求</a:t>
            </a:r>
            <a:endParaRPr lang="zh-CN" altLang="en-US"/>
          </a:p>
        </p:txBody>
      </p:sp>
      <p:sp>
        <p:nvSpPr>
          <p:cNvPr id="104893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调查员工表达现状</a:t>
            </a:r>
            <a:endParaRPr lang="zh-CN" altLang="en-US"/>
          </a:p>
        </p:txBody>
      </p:sp>
      <p:sp>
        <p:nvSpPr>
          <p:cNvPr id="10490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员工表达技巧现状调查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员工表达技巧需求调查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员工表达技巧提升意愿调查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员工表达技巧提升效果评估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分析员工表达障碍</a:t>
            </a:r>
            <a:endParaRPr lang="zh-CN" altLang="en-US"/>
          </a:p>
        </p:txBody>
      </p:sp>
      <p:sp>
        <p:nvSpPr>
          <p:cNvPr id="10490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知识障碍：员工可能缺乏相关知识和技能，导致表达困难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环境障碍：员工可能受到工作环境、人际关系等因素的影响，影响表达效果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语言障碍：员工可能存在语言表达不清晰、不准确的问题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心理障碍：员工可能存在紧张、焦虑等心理问题，影响表达效果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确定培训目标</a:t>
            </a:r>
            <a:endParaRPr lang="zh-CN" altLang="en-US"/>
          </a:p>
        </p:txBody>
      </p:sp>
      <p:sp>
        <p:nvSpPr>
          <p:cNvPr id="104914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制定培训计划：根据员工需求制定针对性的培训计划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了解员工需求：通过问卷调查、访谈等方式了解员工的表达技巧需求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确定培训内容：包括表达技巧的理论知识、实践操作等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设定培训目标：明确培训的目标，如提高员工的表达能力、沟通能力等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制定培训计划</a:t>
            </a:r>
            <a:endParaRPr lang="zh-CN" altLang="en-US"/>
          </a:p>
        </p:txBody>
      </p:sp>
      <p:sp>
        <p:nvSpPr>
          <p:cNvPr id="104920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设计培训课程</a:t>
            </a:r>
            <a:endParaRPr lang="zh-CN" altLang="en-US"/>
          </a:p>
        </p:txBody>
      </p:sp>
      <p:sp>
        <p:nvSpPr>
          <p:cNvPr id="104928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确定培训目标：提高员工的表达技巧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制定培训内容：包括语言表达、非语言表达、沟通技巧等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确定培训方式：理论讲解、案例分析、角色扮演、模拟练习等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制定培训时间表：根据员工的时间安排，制定合理的培训时间表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制定培训评估标准：通过测试、反馈等方式，评估培训效果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制定培训反馈机制：收集员工对培训的反馈意见，不断优化培训课程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确定培训形式</a:t>
            </a:r>
            <a:endParaRPr lang="zh-CN" altLang="en-US"/>
          </a:p>
        </p:txBody>
      </p:sp>
      <p:sp>
        <p:nvSpPr>
          <p:cNvPr id="104935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讲座式培训：邀请专家进行专题讲座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互动式培训：通过小组讨论、角色扮演等方式进行互动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实践式培训：让员工在实际工作中进行实践和锻炼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网络式培训：利用网络平台进行在线学习和交流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安排培训时间</a:t>
            </a:r>
            <a:endParaRPr lang="zh-CN" altLang="en-US"/>
          </a:p>
        </p:txBody>
      </p:sp>
      <p:sp>
        <p:nvSpPr>
          <p:cNvPr id="104942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确定培训周期：根据员工需求和公司实际情况，确定培训周期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安排培训时间：根据员工的工作时间和休息时间，合理安排培训时间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培训时间安排：确保培训时间不会影响员工的正常工作和生活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培训时间调整：根据实际情况，对培训时间进行调整，确保培训效果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https://d.book118.com/886032130142010031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培养员工表达技巧的培训方法</vt:lpstr>
      <vt:lpstr>目录</vt:lpstr>
      <vt:lpstr>添加章节标题</vt:lpstr>
      <vt:lpstr>了解员工需求</vt:lpstr>
      <vt:lpstr>调查员工表达现状</vt:lpstr>
      <vt:lpstr>分析员工表达障碍</vt:lpstr>
      <vt:lpstr>确定培训目标</vt:lpstr>
      <vt:lpstr>制定培训计划</vt:lpstr>
      <vt:lpstr>设计培训课程</vt:lpstr>
      <vt:lpstr>确定培训形式</vt:lpstr>
      <vt:lpstr>安排培训时间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2024-08-30T06:16:52.573</cp:lastPrinted>
  <dcterms:created xsi:type="dcterms:W3CDTF">2024-08-29T22:16:52Z</dcterms:created>
  <dcterms:modified xsi:type="dcterms:W3CDTF">2024-08-29T22:16:54Z</dcterms:modified>
</cp:coreProperties>
</file>