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9CCA79-F48C-4F87-80EE-90D6CF468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B72E4-5E30-4F7B-B3C4-8B6A29DFF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2800C9-FA55-46EF-A553-C075405E5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CDDD66-4E12-497C-BA60-66362EC92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F4FFDC-4B1C-41A3-BB6B-46E639425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8CD2EB-0635-4A88-8F1F-F886FACB2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0E0B30-B19F-460B-A01E-755EA1802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D6EE34-3221-4C0A-B12B-72F50C9A3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486A43-41E3-41E6-93EE-F186D6BC2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71EFE-F82E-4B24-9EAE-B74F89E5D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F6A6C-9D7D-4EF1-A837-3090DC6B8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03214322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网络安全教育守则预防网络危害培训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网络安全现状及危害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个人信息安全防护策略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企业网络安全管理规范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网络安全技术防范措施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应对网络攻击和突发事件处理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提高全民网络安全意识教育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网络安全现状及危害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6980" r="698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035" b="1303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当前网络安全形势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网络攻击事件频发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随着互联网的普及，网络攻击事件不断增多，包括黑客攻击、恶意软件、钓鱼网站等。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数据泄露风险加大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个人和企业数据泄露事件屡见不鲜，涉及个人隐私、商业秘密等重要信息。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网络安全威胁多样化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网络安全威胁手段不断翻新，包括勒索软件、挖矿病毒、DDoS攻击等。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542" r="7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包括钓鱼攻击、恶意软件攻击、DDoS攻击、SQL注入攻击等。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常见的网络攻击手段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具有隐蔽性、突发性、破坏性和难以防范性。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网络攻击的特点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加强安全防护措施，定期更新软件和操作系统补丁，提高密码强度，不轻易点击可疑链接等。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如何应对网络攻击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网络攻击手段与特点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83" r="10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企业网络安全管理制度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企业应建立完善的网络安全管理制度，明确网络安全责任人、安全审计流程、应急响应机制等。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国家网络安全法律法规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包括《中华人民共和国网络安全法》、《中华人民共和国计算机信息网络国际联网管理暂行规定》等。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行业网络安全政策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各行业根据自身特点制定相关网络安全政策，如金融行业的网络安全标准、教育行业的网络安全规范等。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网络安全法律法规及政策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个人信息安全防护策略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69" r="224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不轻易透露个人信息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避免在不可信的网站或应用中泄露个人身份、联系方式、家庭住址等敏感信息。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谨慎处理垃圾邮件和陌生信息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不轻易点击垃圾邮件中的链接或下载附件，避免泄露个人信息或感染恶意软件。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使用安全的网络连接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避免使用公共无线网络进行敏感信息的传输，以防止被窃取。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保护个人隐私信息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设置复杂且不易被猜到的密码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使用大小写字母、数字和特殊字符的组合，增加密码的复杂性。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定期更换密码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定期更新密码，减少被猜测或破解的风险。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不重复使用密码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避免在多个账户或应用中重复使用相同的密码，以防止一旦一个账户被攻破，其他账户也受到威胁。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强化密码安全意识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注意检查网站域名、网址和安全证书等信息，确保访问的是正规网站。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识别钓鱼网站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只从官方或可信的下载渠道获取软件，避免感染恶意软件。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不随意下载和安装未知来源的软件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及时安装操作系统和软件的更新补丁，修复可能存在的安全漏洞。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定期更新操作系统和软件补丁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防范钓鱼网站和恶意软件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企业网络安全管理规范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明确企业网络安全的目标、原则、标准和责任，为网络安全管理提供指导。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制定网络安全政策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包括网络安全保密制度、网络安全审计制度、网络安全事件应急处理制度等，确保企业网络安全的全面管理。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建立安全管理制度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208" r="12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针对网络设备、系统、应用等制定详细的安全操作规范，规范员工的安全操作行为。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完善安全操作规范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建立完善网络安全制度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加强网络安全技能培训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针对不同岗位的员工，提供针对性的网络安全技能培训，提高员工的网络安全防范能力。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建立网络安全培训考核机制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对员工进行定期的网络安全知识考核，确保员工掌握必要的网络安全知识和技能。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定期开展网络安全意识培训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通过宣传、讲座、案例分析等方式，提高员工对网络安全的认识和重视程度。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加强员工网络安全培训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https://d.book118.com/886032143225010044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2024-09-13T10:24:16.647</cp:lastPrinted>
  <dcterms:created xsi:type="dcterms:W3CDTF">2024-09-13T02:24:16Z</dcterms:created>
  <dcterms:modified xsi:type="dcterms:W3CDTF">2024-09-13T02:24:18Z</dcterms:modified>
</cp:coreProperties>
</file>