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64FCA4-219F-417E-8D52-FBC5F88A5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62759-2B22-4D51-9998-FB9CD1D99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37452-9E38-443A-9A72-CDA37E40B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53BF0-1840-4DC3-B951-55D4626A0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20A4A-C43E-4A9D-9B83-945F178DB3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ACD47F-F9AB-406C-A011-C69F65DD9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F1D17-98E8-4751-8B12-49F6CE451C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605ECA-CEBB-4188-A625-26D72E92F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C6BCA0-E6FB-40E7-8C3B-BDC0DC6DD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151DA-4BAF-49D5-99E2-A72E6CA3A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291475-485D-474B-9133-D856B5B44D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5.jpeg" /><Relationship Id="rId4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033110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香江集团组织结构与定岗定编案例研究\n## 1.香江集团组织结构概述\n### 1.1香江集团发展历程及背景介绍\n### 1.2香江集团组织架构及部门职能分析\n### 1.3香江集团组织规模及人员分布\n## 2.香江集团定岗定编原则与方法\n### 2.1香江集团定岗定编基本原则\n### 2.2香江集团定岗定编实施方法\n### 2.3香江集团定岗定编效果评估\n## 3.香江集团组织结构调整与优化策略\n### 3.1香江集团组织结构存在问题及原因分析\n### 3.2香江集团组织结构优化调整方案\n### 3.3香江集团组织结构优化调整实施与效果评估\n## 4.香江集团定岗定编与人力资源管理\n### 4.1香江集团定岗定编与人力资源规划\n### 4.2香江集团定岗定编与员工培训与发展\n### 4.3香江集团定岗定编与员工激励与绩效管理\n## 5.香江集团组织结构与定岗定编未来发展趋势\n### 5.1香江集团组织结构发展趋势分析\n### 5.2香江集团定岗定编未来发展趋势\n### 5.3香江集团组织结构与定岗定编创新实践与展望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香江集团组织结构与定岗定编案例研究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香江集团组织结构概述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香江集团成立于1990年，总部位于中国广州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起步于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房地产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行业，逐渐发展成为多元化企业集团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涉及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金融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零售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等多个领域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香江集团在中国内地拥有众多子公司和分支机构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业务遍布全国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30多个城市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员工总数超过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10,000人</a:t>
                </a:r>
                <a:endParaRPr/>
              </a:p>
            </p:txBody>
          </p:sp>
          <p:pic>
            <p:nvPicPr>
              <p:cNvPr id="1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香江集团致力于成为国际知名品牌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与多家国际知名企业建立战略合作关系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产品和服务远销全球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50多个国家和地区</a:t>
                </a:r>
                <a:endParaRPr/>
              </a:p>
            </p:txBody>
          </p:sp>
          <p:pic>
            <p:nvPicPr>
              <p:cNvPr id="1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香江集团发展历程及背景介绍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决策层级较少，提高管理效率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便于信息传递和沟通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香江集团采用扁平化管理模式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董事局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：负责集团战略规划和决策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总裁办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：负责集团日常运营和管理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财务部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：负责集团财务管理和风险控制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人力资源部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：负责集团人力资源管理和培训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：负责集团市场推广和客户关系维护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研发部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：负责集团产品和技术研发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香江集团主要部门及职能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香江集团组织架构及部门职能分析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香江集团组织规模逐年增长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近年来业务不断扩大，子公司和分支机构数量增加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员工总数逐年上升，人才储备充足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香江集团人员分布特点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：主要负责集团战略规划和决策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专业技术人员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：主要负责产品研发和技术支持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市场营销人员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：主要负责市场推广和客户关系维护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行政人员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：主要负责日常行政事务处理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香江集团组织规模及人员分布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0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4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香江集团定岗定编原则与方法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1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根据集团发展战略和目标制定定岗定编方案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确保人力资源与业务需求相匹配</a:t>
                </a:r>
                <a:endParaRPr/>
              </a:p>
            </p:txBody>
          </p:sp>
          <p:sp>
            <p:nvSpPr>
              <p:cNvPr id="2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以战略为导向</a:t>
                </a:r>
                <a:endParaRPr/>
              </a:p>
            </p:txBody>
          </p:sp>
        </p:grpSp>
        <p:grpSp>
          <p:nvGrpSpPr>
            <p:cNvPr id="21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优化组织结构，提高管理效率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降低人力成本，提高投入产出比</a:t>
                </a:r>
                <a:endParaRPr/>
              </a:p>
            </p:txBody>
          </p:sp>
          <p:sp>
            <p:nvSpPr>
              <p:cNvPr id="22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以效率优先</a:t>
                </a:r>
                <a:endParaRPr/>
              </a:p>
            </p:txBody>
          </p:sp>
        </p:grpSp>
        <p:grpSp>
          <p:nvGrpSpPr>
            <p:cNvPr id="22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为员工提供良好的职业发展机会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培养和选拔一批高素质的管理和技术人才</a:t>
                </a:r>
                <a:endParaRPr/>
              </a:p>
            </p:txBody>
          </p:sp>
          <p:sp>
            <p:nvSpPr>
              <p:cNvPr id="22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以员工发展</a:t>
                </a:r>
                <a:endParaRPr/>
              </a:p>
            </p:txBody>
          </p:sp>
        </p:grpSp>
      </p:grpSp>
      <p:pic>
        <p:nvPicPr>
          <p:cNvPr id="22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香江集团定岗定编基本原则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3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岗位分析：对各部门岗位进行详细分析，明确岗位职责和任职要求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工作日志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问卷调查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等方法收集岗位信息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与部门负责人和员工沟通，了解岗位需求和人员配置情况</a:t>
                </a:r>
                <a:endParaRPr/>
              </a:p>
            </p:txBody>
          </p:sp>
        </p:grpSp>
        <p:grpSp>
          <p:nvGrpSpPr>
            <p:cNvPr id="23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岗位评价：对岗位进行价值评估，确定岗位等级和薪酬水平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因素评价法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对比法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等评价方法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考虑岗位职责、工作难度、市场需求等因素</a:t>
                </a:r>
                <a:endParaRPr/>
              </a:p>
            </p:txBody>
          </p:sp>
        </p:grpSp>
        <p:grpSp>
          <p:nvGrpSpPr>
            <p:cNvPr id="23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3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人员配置：根据岗位需求和人员评价结果进行人员配置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内部选拔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外部招聘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等方式补充人力资源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考虑员工能力、兴趣和职业发展意愿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香江集团定岗定编实施方法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4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4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绩效评估：通过绩效考核，评估员工工作表现和岗位匹配程度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目标导向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360度评价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等评估方法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设定明确的考核指标和标准，确保评估结果客观公正</a:t>
                </a:r>
                <a:endParaRPr/>
              </a:p>
            </p:txBody>
          </p:sp>
          <p:sp>
            <p:nvSpPr>
              <p:cNvPr id="24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4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4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员工满意度调查：了解员工对岗位和编制的满意度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问卷调查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访谈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等方式收集员工意见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分析员工需求，优化定岗定编方案</a:t>
                </a:r>
                <a:endParaRPr/>
              </a:p>
            </p:txBody>
          </p:sp>
          <p:sp>
            <p:nvSpPr>
              <p:cNvPr id="25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5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定期调整：根据评估结果和员工需求，定期调整岗位和编制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适应集团业务发展和市场变化，确保人力资源的动态匹配</a:t>
                </a:r>
                <a:endParaRPr/>
              </a:p>
            </p:txBody>
          </p:sp>
          <p:sp>
            <p:nvSpPr>
              <p:cNvPr id="25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香江集团定岗定编效果评估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香江集团组织结构调整与优化策略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组织结构较为复杂，管理层次较多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导致信息传递不畅，管理效率降低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不利于集团战略目标的实现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部分岗位冗余，人力资源利用效率不高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导致人力成本增加，投入产出比降低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影响员工的工作积极性和满意度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人才储备不足，缺乏高素质的管理和技术人才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不利于集团业务拓展和创新发展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影响集团的长远发展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香江集团组织结构存在问题及原因分析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https://d.book118.com/886033110004010054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香江集团组织结构与定岗定编案例研究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2024-09-20T23:20:11.137</cp:lastPrinted>
  <dcterms:created xsi:type="dcterms:W3CDTF">2024-09-20T15:20:11Z</dcterms:created>
  <dcterms:modified xsi:type="dcterms:W3CDTF">2024-09-20T15:20:13Z</dcterms:modified>
</cp:coreProperties>
</file>