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D6E179-80A8-40DF-850C-F18AB08FB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826D4F-53E6-4B64-88A1-E49554B8F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D777A6-8C75-4919-90D1-05F8EB324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1C37D1-881A-4EA0-96E0-3BE9F4E30B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0B3584-264F-481A-8B67-D5C31A436D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A2CCA5-7AA5-45B2-A973-4B06E9C79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C2F76F-2575-4A34-A188-5F17C1BC6F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EF598F-19C9-462D-B51F-6810496BA9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15BBF0-525F-40DF-BF82-75592B512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FA87DE-C3D9-4CC6-853D-4F250F234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96D62-1001-442C-A22C-561F0E3A1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033231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智能楼宇系统集成优化策略</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智能化与集成技术概述
 系统集成平台的构建
 应用层数据集成技术
 子系统集成模式优化
 控制层集成技术应用
 智能化集成控制方案
 智能楼宇集成技术评估
 安全与能效控制集成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智能化与集成技术概述</a:t>
            </a:r>
          </a:p>
        </p:txBody>
      </p:sp>
      <p:sp>
        <p:nvSpPr>
          <p:cNvPr id="3" name="Subtitle 2"/>
          <p:cNvSpPr>
            <a:spLocks noGrp="1"/>
          </p:cNvSpPr>
          <p:nvPr>
            <p:ph type="subTitle" idx="1"/>
          </p:nvPr>
        </p:nvSpPr>
        <p:spPr/>
        <p:txBody>
          <a:bodyPr/>
          <a:lstStyle/>
          <a:p>
            <a:r>
              <a:t>智能楼宇系统集成优化策略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智能化与集成技术概述</a:t>
            </a:r>
          </a:p>
        </p:txBody>
      </p:sp>
      <p:sp>
        <p:nvSpPr>
          <p:cNvPr id="3" name="Text Placeholder 2"/>
          <p:cNvSpPr>
            <a:spLocks noGrp="1"/>
          </p:cNvSpPr>
          <p:nvPr>
            <p:ph type="body" idx="1"/>
          </p:nvPr>
        </p:nvSpPr>
        <p:spPr/>
        <p:txBody>
          <a:bodyPr/>
          <a:lstStyle/>
          <a:p>
            <a:r>
              <a:t>智能化技术概述：</a:t>
            </a:r>
          </a:p>
        </p:txBody>
      </p:sp>
      <p:sp>
        <p:nvSpPr>
          <p:cNvPr id="4" name="Content Placeholder 3"/>
          <p:cNvSpPr>
            <a:spLocks noGrp="1"/>
          </p:cNvSpPr>
          <p:nvPr>
            <p:ph sz="half" idx="2"/>
          </p:nvPr>
        </p:nvSpPr>
        <p:spPr/>
        <p:txBody>
          <a:bodyPr/>
          <a:lstStyle/>
          <a:p>
            <a:r>
              <a:t>1. 智能化技术的核心是将信息技术与现代建筑技术相结合，通过对建筑内部环境进行实时监控和管理，实现建筑的智能化运行和管理。</a:t>
            </a:r>
          </a:p>
          <a:p>
            <a:r>
              <a:t>2. 智能化技术在建筑领域主要体现在智能建筑的建设中，智能建筑是指利用现代信息技术，将建筑物及其设备系统集成在一起，形成一个能够实时收集、处理和传输信息的复杂建筑体。</a:t>
            </a:r>
          </a:p>
          <a:p>
            <a:r>
              <a:t>3. 智能建筑具有许多优点，包括提高建筑物的的运行效率、降低建筑物的运营成本、提高建筑物的安全性、提高建筑物的舒适度等。</a:t>
            </a:r>
          </a:p>
        </p:txBody>
      </p:sp>
      <p:sp>
        <p:nvSpPr>
          <p:cNvPr id="5" name="Text Placeholder 4"/>
          <p:cNvSpPr>
            <a:spLocks noGrp="1"/>
          </p:cNvSpPr>
          <p:nvPr>
            <p:ph type="body" idx="3"/>
          </p:nvPr>
        </p:nvSpPr>
        <p:spPr/>
        <p:txBody>
          <a:bodyPr/>
          <a:lstStyle/>
          <a:p>
            <a:r>
              <a:t>集成技术概述：</a:t>
            </a:r>
          </a:p>
        </p:txBody>
      </p:sp>
      <p:sp>
        <p:nvSpPr>
          <p:cNvPr id="6" name="Content Placeholder 5"/>
          <p:cNvSpPr>
            <a:spLocks noGrp="1"/>
          </p:cNvSpPr>
          <p:nvPr>
            <p:ph sz="half" idx="4"/>
          </p:nvPr>
        </p:nvSpPr>
        <p:spPr/>
        <p:txBody>
          <a:bodyPr/>
          <a:lstStyle/>
          <a:p>
            <a:r>
              <a:t>1. 集成技术是指将多个独立的子系统或设备通过通信网络连接起来，形成一个统一的系统，以便进行统一的管理和控制。</a:t>
            </a:r>
          </a:p>
          <a:p>
            <a:r>
              <a:t>2. 集成技术在建筑领域的主要应用是智能建筑的系统集成，智能建筑的系统集成是指将智能建筑中的各个子系统和设备集成在一起，形成一个统一的系统，以便进行统一的管理和控制。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系统集成平台的构建</a:t>
            </a:r>
          </a:p>
        </p:txBody>
      </p:sp>
      <p:sp>
        <p:nvSpPr>
          <p:cNvPr id="3" name="Subtitle 2"/>
          <p:cNvSpPr>
            <a:spLocks noGrp="1"/>
          </p:cNvSpPr>
          <p:nvPr>
            <p:ph type="subTitle" idx="1"/>
          </p:nvPr>
        </p:nvSpPr>
        <p:spPr/>
        <p:txBody>
          <a:bodyPr/>
          <a:lstStyle/>
          <a:p>
            <a:r>
              <a:t>智能楼宇系统集成优化策略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系统集成平台的构建</a:t>
            </a:r>
          </a:p>
        </p:txBody>
      </p:sp>
      <p:sp>
        <p:nvSpPr>
          <p:cNvPr id="3" name="Text Placeholder 2"/>
          <p:cNvSpPr>
            <a:spLocks noGrp="1"/>
          </p:cNvSpPr>
          <p:nvPr>
            <p:ph type="body" idx="1"/>
          </p:nvPr>
        </p:nvSpPr>
        <p:spPr/>
        <p:txBody>
          <a:bodyPr/>
          <a:lstStyle/>
          <a:p>
            <a:r>
              <a:t>系统集成平台的特征</a:t>
            </a:r>
          </a:p>
        </p:txBody>
      </p:sp>
      <p:sp>
        <p:nvSpPr>
          <p:cNvPr id="4" name="Content Placeholder 3"/>
          <p:cNvSpPr>
            <a:spLocks noGrp="1"/>
          </p:cNvSpPr>
          <p:nvPr>
            <p:ph sz="half" idx="2"/>
          </p:nvPr>
        </p:nvSpPr>
        <p:spPr/>
        <p:txBody>
          <a:bodyPr/>
          <a:lstStyle/>
          <a:p>
            <a:r>
              <a:t>1. 开放性：系统集成平台应支持多种协议、数据格式和设备，以便与不同类型的智能楼宇设备无缝集成。</a:t>
            </a:r>
          </a:p>
          <a:p>
            <a:r>
              <a:t>2. 扩展性：系统集成平台应具有良好的扩展性，以便能够随着智能楼宇系统规模的增长而进行扩展。</a:t>
            </a:r>
          </a:p>
          <a:p>
            <a:r>
              <a:t>3. 模块化：系统集成平台应采用模块化设计，以便于进行功能扩展、升级和维护。</a:t>
            </a:r>
          </a:p>
        </p:txBody>
      </p:sp>
      <p:sp>
        <p:nvSpPr>
          <p:cNvPr id="5" name="Text Placeholder 4"/>
          <p:cNvSpPr>
            <a:spLocks noGrp="1"/>
          </p:cNvSpPr>
          <p:nvPr>
            <p:ph type="body" idx="3"/>
          </p:nvPr>
        </p:nvSpPr>
        <p:spPr/>
        <p:txBody>
          <a:bodyPr/>
          <a:lstStyle/>
          <a:p>
            <a:r>
              <a:t>系统集成平台的功能</a:t>
            </a:r>
          </a:p>
        </p:txBody>
      </p:sp>
      <p:sp>
        <p:nvSpPr>
          <p:cNvPr id="6" name="Content Placeholder 5"/>
          <p:cNvSpPr>
            <a:spLocks noGrp="1"/>
          </p:cNvSpPr>
          <p:nvPr>
            <p:ph sz="half" idx="4"/>
          </p:nvPr>
        </p:nvSpPr>
        <p:spPr/>
        <p:txBody>
          <a:bodyPr/>
          <a:lstStyle/>
          <a:p>
            <a:r>
              <a:t>1. 数据采集与处理：系统集成平台应能够采集智能楼宇设备的运行数据，并对数据进行处理和分析。</a:t>
            </a:r>
          </a:p>
          <a:p>
            <a:r>
              <a:t>2. 系统控制与管理：系统集成平台应能够对智能楼宇系统的运行状态进行实时监控，并对系统进行控制和管理。</a:t>
            </a:r>
          </a:p>
          <a:p>
            <a:r>
              <a:t>3. 故障诊断与报警：系统集成平台应能够对智能楼宇系统进行故障诊断和报警，以便及时发现和处理故障。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系统集成平台的构建</a:t>
            </a:r>
          </a:p>
        </p:txBody>
      </p:sp>
      <p:sp>
        <p:nvSpPr>
          <p:cNvPr id="3" name="Content Placeholder 2"/>
          <p:cNvSpPr>
            <a:spLocks noGrp="1"/>
          </p:cNvSpPr>
          <p:nvPr>
            <p:ph sz="half" idx="2"/>
          </p:nvPr>
        </p:nvSpPr>
        <p:spPr/>
        <p:txBody>
          <a:bodyPr/>
          <a:lstStyle/>
          <a:p>
            <a:r>
              <a:t>1. 异构系统集成：智能楼宇系统是由多种异构系统组成的，如何实现异构系统的集成是系统集成平台面临的一大技术难点。</a:t>
            </a:r>
          </a:p>
          <a:p>
            <a:r>
              <a:t>2. 实时性与可靠性：智能楼宇系统对实时性和可靠性要求很高，如何保证系统集成平台具有良好的实时性和可靠性是需要解决的一大技术难题。</a:t>
            </a:r>
          </a:p>
          <a:p>
            <a:r>
              <a:t>3. 安全保障：智能楼宇系统中包含大量敏感数据，如何保证系统集成平台的安全是需要考虑的重要问题。</a:t>
            </a:r>
          </a:p>
        </p:txBody>
      </p:sp>
      <p:sp>
        <p:nvSpPr>
          <p:cNvPr id="4" name="Text Placeholder 3"/>
          <p:cNvSpPr>
            <a:spLocks noGrp="1"/>
          </p:cNvSpPr>
          <p:nvPr>
            <p:ph type="body" idx="3"/>
          </p:nvPr>
        </p:nvSpPr>
        <p:spPr/>
        <p:txBody>
          <a:bodyPr/>
          <a:lstStyle/>
          <a:p>
            <a:r>
              <a:t>系统集成平台的应用价值</a:t>
            </a:r>
          </a:p>
        </p:txBody>
      </p:sp>
      <p:sp>
        <p:nvSpPr>
          <p:cNvPr id="5" name="Content Placeholder 4"/>
          <p:cNvSpPr>
            <a:spLocks noGrp="1"/>
          </p:cNvSpPr>
          <p:nvPr>
            <p:ph sz="half" idx="4"/>
          </p:nvPr>
        </p:nvSpPr>
        <p:spPr/>
        <p:txBody>
          <a:bodyPr/>
          <a:lstStyle/>
          <a:p>
            <a:r>
              <a:t>1. 提高智能楼宇系统的运行效率：系统集成平台可以实现智能楼宇系统的统一管理和控制，提高系统的运行效率。</a:t>
            </a:r>
          </a:p>
          <a:p>
            <a:r>
              <a:t>2. 降低智能楼宇系统的运维成本：系统集成平台可以实现智能楼宇系统的远程管理和维护，降低系统的运维成本。</a:t>
            </a:r>
          </a:p>
          <a:p>
            <a:r>
              <a:t>3. 提高智能楼宇系统的安全性：系统集成平台可以实现智能楼宇系统的统一安全管理，提高系统的安全性。</a:t>
            </a:r>
          </a:p>
        </p:txBody>
      </p:sp>
      <p:sp>
        <p:nvSpPr>
          <p:cNvPr id="6" name="Text Placeholder 5"/>
          <p:cNvSpPr>
            <a:spLocks noGrp="1"/>
          </p:cNvSpPr>
          <p:nvPr>
            <p:ph type="body" idx="1"/>
          </p:nvPr>
        </p:nvSpPr>
        <p:spPr/>
        <p:txBody>
          <a:bodyPr/>
          <a:lstStyle/>
          <a:p>
            <a:r>
              <a:t>系统集成平台的技术难点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系统集成平台的构建</a:t>
            </a:r>
          </a:p>
        </p:txBody>
      </p:sp>
      <p:sp>
        <p:nvSpPr>
          <p:cNvPr id="3" name="Text Placeholder 2"/>
          <p:cNvSpPr>
            <a:spLocks noGrp="1"/>
          </p:cNvSpPr>
          <p:nvPr>
            <p:ph type="body" idx="1"/>
          </p:nvPr>
        </p:nvSpPr>
        <p:spPr/>
        <p:txBody>
          <a:bodyPr/>
          <a:lstStyle/>
          <a:p>
            <a:r>
              <a:t>系统集成平台的发展趋势</a:t>
            </a:r>
          </a:p>
        </p:txBody>
      </p:sp>
      <p:sp>
        <p:nvSpPr>
          <p:cNvPr id="4" name="Content Placeholder 3"/>
          <p:cNvSpPr>
            <a:spLocks noGrp="1"/>
          </p:cNvSpPr>
          <p:nvPr>
            <p:ph sz="half" idx="2"/>
          </p:nvPr>
        </p:nvSpPr>
        <p:spPr/>
        <p:txBody>
          <a:bodyPr/>
          <a:lstStyle/>
          <a:p>
            <a:r>
              <a:t>1. 智能化：系统集成平台将变得更加智能化，能够自动发现和集成智能楼宇设备，并能够根据智能楼宇系统的运行状态进行自适应调整。</a:t>
            </a:r>
          </a:p>
          <a:p>
            <a:r>
              <a:t>2. 云化：系统集成平台将变得更加云化，能够在云端部署和管理，以便于用户随时随地访问系统。</a:t>
            </a:r>
          </a:p>
          <a:p>
            <a:r>
              <a:t>3. 边缘化：系统集成平台将变得更加边缘化，能够在智能楼宇的边缘设备上部署和运行，以便于提高系统的实时性和可靠性。</a:t>
            </a:r>
          </a:p>
        </p:txBody>
      </p:sp>
      <p:sp>
        <p:nvSpPr>
          <p:cNvPr id="5" name="Text Placeholder 4"/>
          <p:cNvSpPr>
            <a:spLocks noGrp="1"/>
          </p:cNvSpPr>
          <p:nvPr>
            <p:ph type="body" idx="3"/>
          </p:nvPr>
        </p:nvSpPr>
        <p:spPr/>
        <p:txBody>
          <a:bodyPr/>
          <a:lstStyle/>
          <a:p>
            <a:r>
              <a:t>系统集成平台的应用案例</a:t>
            </a:r>
          </a:p>
        </p:txBody>
      </p:sp>
      <p:sp>
        <p:nvSpPr>
          <p:cNvPr id="6" name="Content Placeholder 5"/>
          <p:cNvSpPr>
            <a:spLocks noGrp="1"/>
          </p:cNvSpPr>
          <p:nvPr>
            <p:ph sz="half" idx="4"/>
          </p:nvPr>
        </p:nvSpPr>
        <p:spPr/>
        <p:txBody>
          <a:bodyPr/>
          <a:lstStyle/>
          <a:p>
            <a:r>
              <a:t>1. 深圳市福田区智能楼宇系统集成平台：该平台将福田区内100多栋智能楼宇的系统集成到一起，实现了统一管理和控制，提高了系统的运行效率和安全性。</a:t>
            </a:r>
          </a:p>
          <a:p>
            <a:r>
              <a:t>2. 北京市海淀区智能楼宇系统集成平台：该平台将海淀区内50多栋智能楼宇的系统集成到一起，实现了统一管理和控制，降低了系统的运维成本。</a:t>
            </a:r>
          </a:p>
          <a:p>
            <a:r>
              <a:t>3. 上海市浦东新区智能楼宇系统集成平台：该平台将浦东新区内30多栋智能楼宇的系统集成到一起，实现了统一管理和控制，提高了系统的安全性。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应用层数据集成技术</a:t>
            </a:r>
          </a:p>
        </p:txBody>
      </p:sp>
      <p:sp>
        <p:nvSpPr>
          <p:cNvPr id="3" name="Subtitle 2"/>
          <p:cNvSpPr>
            <a:spLocks noGrp="1"/>
          </p:cNvSpPr>
          <p:nvPr>
            <p:ph type="subTitle" idx="1"/>
          </p:nvPr>
        </p:nvSpPr>
        <p:spPr/>
        <p:txBody>
          <a:bodyPr/>
          <a:lstStyle/>
          <a:p>
            <a:r>
              <a:t>智能楼宇系统集成优化策略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应用层数据集成技术</a:t>
            </a:r>
          </a:p>
        </p:txBody>
      </p:sp>
      <p:sp>
        <p:nvSpPr>
          <p:cNvPr id="3" name="Text Placeholder 2"/>
          <p:cNvSpPr>
            <a:spLocks noGrp="1"/>
          </p:cNvSpPr>
          <p:nvPr>
            <p:ph type="body" idx="1"/>
          </p:nvPr>
        </p:nvSpPr>
        <p:spPr/>
        <p:txBody>
          <a:bodyPr/>
          <a:lstStyle/>
          <a:p>
            <a:r>
              <a:t>集成数据管理平台</a:t>
            </a:r>
          </a:p>
        </p:txBody>
      </p:sp>
      <p:sp>
        <p:nvSpPr>
          <p:cNvPr id="4" name="Content Placeholder 3"/>
          <p:cNvSpPr>
            <a:spLocks noGrp="1"/>
          </p:cNvSpPr>
          <p:nvPr>
            <p:ph sz="half" idx="2"/>
          </p:nvPr>
        </p:nvSpPr>
        <p:spPr/>
        <p:txBody>
          <a:bodyPr/>
          <a:lstStyle/>
          <a:p>
            <a:r>
              <a:t>1. 搭建一个集中的数据管理平台，将智能楼宇内不同系统的数据整合到一个统一的数据库中，实现数据共享和交换。</a:t>
            </a:r>
          </a:p>
          <a:p>
            <a:r>
              <a:t>2. 对数据进行标准化处理，确保数据的格式和结构一致，便于数据分析和处理。</a:t>
            </a:r>
          </a:p>
          <a:p>
            <a:r>
              <a:t>3. 建立数据治理机制，制定数据管理规范和标准，确保数据质量和安全。</a:t>
            </a:r>
          </a:p>
        </p:txBody>
      </p:sp>
      <p:sp>
        <p:nvSpPr>
          <p:cNvPr id="5" name="Text Placeholder 4"/>
          <p:cNvSpPr>
            <a:spLocks noGrp="1"/>
          </p:cNvSpPr>
          <p:nvPr>
            <p:ph type="body" idx="3"/>
          </p:nvPr>
        </p:nvSpPr>
        <p:spPr/>
        <p:txBody>
          <a:bodyPr/>
          <a:lstStyle/>
          <a:p>
            <a:r>
              <a:t>数据挖掘与分析</a:t>
            </a:r>
          </a:p>
        </p:txBody>
      </p:sp>
      <p:sp>
        <p:nvSpPr>
          <p:cNvPr id="6" name="Content Placeholder 5"/>
          <p:cNvSpPr>
            <a:spLocks noGrp="1"/>
          </p:cNvSpPr>
          <p:nvPr>
            <p:ph sz="half" idx="4"/>
          </p:nvPr>
        </p:nvSpPr>
        <p:spPr/>
        <p:txBody>
          <a:bodyPr/>
          <a:lstStyle/>
          <a:p>
            <a:r>
              <a:t>1. 利用数据挖掘技术，从集成后的数据中挖掘有价值的信息，发现潜在的问题和规律，为智能楼宇的运营和管理提供决策支持。</a:t>
            </a:r>
          </a:p>
          <a:p>
            <a:r>
              <a:t>2. 应用机器学习和人工智能技术，建立预测模型，对智能楼宇内的能源消耗、设备故障等进行预测，实现智能楼宇的主动维护和管理。</a:t>
            </a:r>
          </a:p>
          <a:p>
            <a:r>
              <a:t>3. 开发数据可视化工具，将数据以直观易懂的方式呈现给用户，便于用户理解和分析数据。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应用层数据集成技术</a:t>
            </a:r>
          </a:p>
        </p:txBody>
      </p:sp>
      <p:sp>
        <p:nvSpPr>
          <p:cNvPr id="3" name="Text Placeholder 2"/>
          <p:cNvSpPr>
            <a:spLocks noGrp="1"/>
          </p:cNvSpPr>
          <p:nvPr>
            <p:ph type="body" idx="1"/>
          </p:nvPr>
        </p:nvSpPr>
        <p:spPr/>
        <p:txBody>
          <a:bodyPr/>
          <a:lstStyle/>
          <a:p>
            <a:r>
              <a:t>云计算与物联网技术</a:t>
            </a:r>
          </a:p>
        </p:txBody>
      </p:sp>
      <p:sp>
        <p:nvSpPr>
          <p:cNvPr id="4" name="Content Placeholder 3"/>
          <p:cNvSpPr>
            <a:spLocks noGrp="1"/>
          </p:cNvSpPr>
          <p:nvPr>
            <p:ph sz="half" idx="2"/>
          </p:nvPr>
        </p:nvSpPr>
        <p:spPr/>
        <p:txBody>
          <a:bodyPr/>
          <a:lstStyle/>
          <a:p>
            <a:r>
              <a:t>1. 利用云计算技术，将智能楼宇中的数据存储和处理迁移到云端，实现数据集中管理和弹性扩容，降低智能楼宇的运维成本。</a:t>
            </a:r>
          </a:p>
          <a:p>
            <a:r>
              <a:t>2. 应用物联网技术，将智能楼宇内的各种设备连接起来，实现数据采集和传输，实现智能楼宇的互联互通和自动化控制。</a:t>
            </a:r>
          </a:p>
          <a:p>
            <a:r>
              <a:t>3. 利用边缘计算技术，在智能楼宇内部署边缘计算设备，对数据进行本地处理和分析，降低数据传输的延迟和提高数据处理的效率。</a:t>
            </a:r>
          </a:p>
        </p:txBody>
      </p:sp>
      <p:sp>
        <p:nvSpPr>
          <p:cNvPr id="5" name="Text Placeholder 4"/>
          <p:cNvSpPr>
            <a:spLocks noGrp="1"/>
          </p:cNvSpPr>
          <p:nvPr>
            <p:ph type="body" idx="3"/>
          </p:nvPr>
        </p:nvSpPr>
        <p:spPr/>
        <p:txBody>
          <a:bodyPr/>
          <a:lstStyle/>
          <a:p>
            <a:r>
              <a:t>智能楼宇安全管理</a:t>
            </a:r>
          </a:p>
        </p:txBody>
      </p:sp>
      <p:sp>
        <p:nvSpPr>
          <p:cNvPr id="6" name="Content Placeholder 5"/>
          <p:cNvSpPr>
            <a:spLocks noGrp="1"/>
          </p:cNvSpPr>
          <p:nvPr>
            <p:ph sz="half" idx="4"/>
          </p:nvPr>
        </p:nvSpPr>
        <p:spPr/>
        <p:txBody>
          <a:bodyPr/>
          <a:lstStyle/>
          <a:p>
            <a:r>
              <a:t>1. 利用数据集成技术，将智能楼宇内不同安全系统的数据整合到一个统一的平台上，实现安全数据的共享和交换。</a:t>
            </a:r>
          </a:p>
          <a:p>
            <a:r>
              <a:t>2. 应用大数据分析技术，对安全数据进行分析和处理，发现潜在的安全威胁和漏洞，为智能楼宇的安全管理提供决策支持。</a:t>
            </a:r>
          </a:p>
          <a:p>
            <a:r>
              <a:t>3. 开发智能楼宇安全管理系统，该系统可以对安全数据进行实时监控和分析，并对安全事件进行智能预警和响应。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应用层数据集成技术</a:t>
            </a:r>
          </a:p>
        </p:txBody>
      </p:sp>
      <p:sp>
        <p:nvSpPr>
          <p:cNvPr id="3" name="Text Placeholder 2"/>
          <p:cNvSpPr>
            <a:spLocks noGrp="1"/>
          </p:cNvSpPr>
          <p:nvPr>
            <p:ph type="body" idx="1"/>
          </p:nvPr>
        </p:nvSpPr>
        <p:spPr/>
        <p:txBody>
          <a:bodyPr/>
          <a:lstStyle/>
          <a:p>
            <a:r>
              <a:t>智能楼宇节能管理</a:t>
            </a:r>
          </a:p>
        </p:txBody>
      </p:sp>
      <p:sp>
        <p:nvSpPr>
          <p:cNvPr id="4" name="Content Placeholder 3"/>
          <p:cNvSpPr>
            <a:spLocks noGrp="1"/>
          </p:cNvSpPr>
          <p:nvPr>
            <p:ph sz="half" idx="2"/>
          </p:nvPr>
        </p:nvSpPr>
        <p:spPr/>
        <p:txBody>
          <a:bodyPr/>
          <a:lstStyle/>
          <a:p>
            <a:r>
              <a:t>1. 利用数据集成技术，将智能楼宇内不同能源系统的数据整合到一个统一的平台上，实现能源数据的共享和交换。</a:t>
            </a:r>
          </a:p>
          <a:p>
            <a:r>
              <a:t>2. 应用机器学习和人工智能技术，建立能源预测模型，对智能楼宇内的能源消耗进行预测，为智能楼宇的节能管理提供决策支持。</a:t>
            </a:r>
          </a:p>
          <a:p>
            <a:r>
              <a:t>3. 开发智能楼宇节能管理系统，该系统可以对能源数据进行实时监控和分析，并对能源消耗进行智能调控，实现智能楼宇的节能优化。</a:t>
            </a:r>
          </a:p>
        </p:txBody>
      </p:sp>
      <p:sp>
        <p:nvSpPr>
          <p:cNvPr id="5" name="Text Placeholder 4"/>
          <p:cNvSpPr>
            <a:spLocks noGrp="1"/>
          </p:cNvSpPr>
          <p:nvPr>
            <p:ph type="body" idx="3"/>
          </p:nvPr>
        </p:nvSpPr>
        <p:spPr/>
        <p:txBody>
          <a:bodyPr/>
          <a:lstStyle/>
          <a:p>
            <a:r>
              <a:t>智能楼宇运维管理</a:t>
            </a:r>
          </a:p>
        </p:txBody>
      </p:sp>
      <p:sp>
        <p:nvSpPr>
          <p:cNvPr id="6" name="Content Placeholder 5"/>
          <p:cNvSpPr>
            <a:spLocks noGrp="1"/>
          </p:cNvSpPr>
          <p:nvPr>
            <p:ph sz="half" idx="4"/>
          </p:nvPr>
        </p:nvSpPr>
        <p:spPr/>
        <p:txBody>
          <a:bodyPr/>
          <a:lstStyle/>
          <a:p>
            <a:r>
              <a:t>1. 利用数据集成技术，将智能楼宇内不同运维系统的数据整合到一个统一的平台上，实现运维数据的共享和交换。</a:t>
            </a:r>
          </a:p>
          <a:p>
            <a:r>
              <a:t>2. 应用数据分析技术，对运维数据进行分析和处理，发现潜在的设备故障和问题，为智能楼宇的运维管理提供决策支持。</a:t>
            </a:r>
          </a:p>
          <a:p>
            <a:r>
              <a:t>3. 开发智能楼宇运维管理系统，该系统可以对运维数据进行实时监控和分析，并对设备故障和问题进行智能预警和处理，实现智能楼宇的智能运维。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子系统集成模式优化</a:t>
            </a:r>
          </a:p>
        </p:txBody>
      </p:sp>
      <p:sp>
        <p:nvSpPr>
          <p:cNvPr id="3" name="Subtitle 2"/>
          <p:cNvSpPr>
            <a:spLocks noGrp="1"/>
          </p:cNvSpPr>
          <p:nvPr>
            <p:ph type="subTitle" idx="1"/>
          </p:nvPr>
        </p:nvSpPr>
        <p:spPr/>
        <p:txBody>
          <a:bodyPr/>
          <a:lstStyle/>
          <a:p>
            <a:r>
              <a:t>智能楼宇系统集成优化策略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子系统集成模式优化</a:t>
            </a:r>
          </a:p>
        </p:txBody>
      </p:sp>
      <p:sp>
        <p:nvSpPr>
          <p:cNvPr id="3" name="Text Placeholder 2"/>
          <p:cNvSpPr>
            <a:spLocks noGrp="1"/>
          </p:cNvSpPr>
          <p:nvPr>
            <p:ph type="body" idx="1"/>
          </p:nvPr>
        </p:nvSpPr>
        <p:spPr/>
        <p:txBody>
          <a:bodyPr/>
          <a:lstStyle/>
          <a:p>
            <a:r>
              <a:t>子系统信息协同机制优化：</a:t>
            </a:r>
          </a:p>
        </p:txBody>
      </p:sp>
      <p:sp>
        <p:nvSpPr>
          <p:cNvPr id="4" name="Content Placeholder 3"/>
          <p:cNvSpPr>
            <a:spLocks noGrp="1"/>
          </p:cNvSpPr>
          <p:nvPr>
            <p:ph sz="half" idx="2"/>
          </p:nvPr>
        </p:nvSpPr>
        <p:spPr/>
        <p:txBody>
          <a:bodyPr/>
          <a:lstStyle/>
          <a:p>
            <a:r>
              <a:t>1. 打破信息孤岛：采用统一的数据交换标准和数据格式，实现不同子系统之间的数据共享和互操作，消除信息孤岛，提高集成系统的整体运行效率。</a:t>
            </a:r>
          </a:p>
          <a:p>
            <a:r>
              <a:t>2. 建立实时通信网络：使用高速、低延迟的通信网络，如以太网、光纤或无线网络，确保子系统之间的数据通信实时可靠，为系统的高效协同运作提供基础。</a:t>
            </a:r>
          </a:p>
          <a:p>
            <a:r>
              <a:t>3. 统一数据管理：建立统一的数据管理平台，实现对子系统数据进行集中存储、处理和分析，为系统集成提供统一的数据支撑，提高数据利用率。</a:t>
            </a:r>
          </a:p>
        </p:txBody>
      </p:sp>
      <p:sp>
        <p:nvSpPr>
          <p:cNvPr id="5" name="Text Placeholder 4"/>
          <p:cNvSpPr>
            <a:spLocks noGrp="1"/>
          </p:cNvSpPr>
          <p:nvPr>
            <p:ph type="body" idx="3"/>
          </p:nvPr>
        </p:nvSpPr>
        <p:spPr/>
        <p:txBody>
          <a:bodyPr/>
          <a:lstStyle/>
          <a:p>
            <a:r>
              <a:t>子系统控制策略优化：</a:t>
            </a:r>
          </a:p>
        </p:txBody>
      </p:sp>
      <p:sp>
        <p:nvSpPr>
          <p:cNvPr id="6" name="Content Placeholder 5"/>
          <p:cNvSpPr>
            <a:spLocks noGrp="1"/>
          </p:cNvSpPr>
          <p:nvPr>
            <p:ph sz="half" idx="4"/>
          </p:nvPr>
        </p:nvSpPr>
        <p:spPr/>
        <p:txBody>
          <a:bodyPr/>
          <a:lstStyle/>
          <a:p>
            <a:r>
              <a:t>1. 优化控制算法：采用先进的控制算法，如模糊控制、神经网络控制或自适应控制，提高控制系统的灵活性、鲁棒性和适应性，实现更精准、高效的控制，降低能耗并提升智能楼宇的整体运行性能。</a:t>
            </a:r>
          </a:p>
          <a:p>
            <a:r>
              <a:t>2. 增强控制系统冗余性：设计冗余的控制系统，如采用双重或多重控制系统结构，提高控制系统的可靠性，避免单点故障导致整个系统失效，确保智能楼宇的安全稳定运行。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https://d.book118.com/886033231112010055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智能化与集成技术概述</vt:lpstr>
      <vt:lpstr>#. 智能化与集成技术概述</vt:lpstr>
      <vt:lpstr> 系统集成平台的构建</vt:lpstr>
      <vt:lpstr> 系统集成平台的构建</vt:lpstr>
      <vt:lpstr> 系统集成平台的构建</vt:lpstr>
      <vt:lpstr> 系统集成平台的构建</vt:lpstr>
      <vt:lpstr> 应用层数据集成技术</vt:lpstr>
      <vt:lpstr> 应用层数据集成技术</vt:lpstr>
      <vt:lpstr> 应用层数据集成技术</vt:lpstr>
      <vt:lpstr> 应用层数据集成技术</vt:lpstr>
      <vt:lpstr> 子系统集成模式优化</vt:lpstr>
      <vt:lpstr>#. 子系统集成模式优化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2024-09-22T22:23:35.910</cp:lastPrinted>
  <dcterms:created xsi:type="dcterms:W3CDTF">2024-09-22T14:23:35Z</dcterms:created>
  <dcterms:modified xsi:type="dcterms:W3CDTF">2024-09-22T14:23:37Z</dcterms:modified>
</cp:coreProperties>
</file>