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377FCB6-AA01-473F-8857-7989519B8E4D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0B25E7-F9D7-47AE-9D98-43D644070C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EA6B01-E50C-48F8-9C17-7A889CB615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1F216E-2878-4D10-914B-4CE7EE2694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A518E9-42A2-40FB-A358-131687FB6B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524356-1133-4FC4-BEE3-D6101857D9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2CA9D5-9B0B-4F96-81D2-5C3F2E626F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0F90663-F98E-4F9E-AEBA-D793CF2235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DDEA9B-DA5A-4526-B85B-F18E33DB1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309381-4DBD-44D4-8AF9-9B561DAABC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FAB3E4-5CF7-4685-813A-5B0983B1EA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482F2E-F743-4657-9BFE-2EE6F7C3F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4F1F69A-C7D4-4C91-9AC3-2F13EF6C58D6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9C41FEB9-D9CA-4CD0-AC20-9BBC8AC6B7E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6035105012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企业礼仪培训关键职场人际交往技巧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企业礼仪的重要性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企业礼仪培训的必要性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职场人际交往的基本原则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职场人际交往中的挑战与应对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有效的职场人际交往技巧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rgbClr val="FF0000"/>
                </a:solidFill>
                <a:latin typeface="微软雅黑"/>
                <a:ea typeface="微软雅黑"/>
              </a:rPr>
              <a:t>章  企业礼仪培训的实施与评估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企业礼仪的重要性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服装打扮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着装整洁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得体的穿着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礼节礼貌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尊重礼仪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保持礼貌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企业礼仪的定义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言谈举止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言谈得体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举止得当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企业礼仪的作用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展示专业形象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增强企业形象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增进团队合作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改善员工关系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建立良好关系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促进人际交往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企业礼仪的原则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尊重每个人的观点和意见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尊重他人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避免粗鲁和侮辱行为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注意言谈举止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用语文明、礼貌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注意礼貌用语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企业礼仪的标准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企业礼仪标准因场合和职位而异，员工需遵守公司礼仪规定，以保持良好形象和规范行为。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企业礼仪的标准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商务场合和社交场合要有区别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不同场合不同标准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公司制定的礼仪规定需严格执行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遵守公司规定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企业礼仪培训的必要性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提升员工的职业素养和形象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2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培养员工积极向上的工作态度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培训的目的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8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9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帮助员工掌握正确的礼仪知识和技巧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培训内容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企业礼仪培训内容包括礼仪知识普及、沟通技巧培训、冲突处理及解决方法，以及着装和仪表培训。这些内容有助于员工提升职业素养，规范行为举止，提高工作效率。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培训方法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便捷灵活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线上培训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互动性强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面对面培训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实战演练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角色扮演训练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贴近实际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实地考察学习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培训效果评估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企业礼仪培训效果评估是通过考试评估员工的学习效果，定期评估培训效果并进行调整和改进，同时观察员工在工作中实际应用所学礼仪技巧的情况。这一过程有助于评估培训的有效性和实际应用情况。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培训效果评估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量化培训效果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考试评估员工的学习效果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持续改进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定期评估培训效果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检验培训成果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观察员工在工作中的实际应用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职场人际交往的基本原则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尊重他人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在职场人际交往中，尊重别人是非常重要的原则。我们应该尊重他人的意见和立场，不轻易批评他人，而是善于倾听和理解他人的观点。只有相互尊重，才能建立良好的人际关系。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沟通技巧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表达自己的意见和想法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清晰表达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善于表达对他人的感谢和鼓励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感谢与鼓励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学会倾听他人并给予有建设性的反馈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倾听与反馈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处理冲突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4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在职场中难免会遇到冲突，但是我们需要学会积极寻求解决冲突的方法，避免情绪化的言行，并且善于调解和协调矛盾。冲突处理得当，能够帮助团队更好地发展。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https://d.book118.com/886035105012010104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111</Paragraphs>
  <Slides>19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企业礼仪培训关键职场人际交往技巧</vt:lpstr>
      <vt:lpstr>目录</vt:lpstr>
      <vt:lpstr>第1章 企业礼仪的重要性</vt:lpstr>
      <vt:lpstr>企业礼仪的定义</vt:lpstr>
      <vt:lpstr>企业礼仪的作用</vt:lpstr>
      <vt:lpstr>企业礼仪的原则</vt:lpstr>
      <vt:lpstr> </vt:lpstr>
      <vt:lpstr>企业礼仪的标准</vt:lpstr>
      <vt:lpstr>第2章 企业礼仪培训的必要性</vt:lpstr>
      <vt:lpstr>培训的目的</vt:lpstr>
      <vt:lpstr> </vt:lpstr>
      <vt:lpstr>培训方法</vt:lpstr>
      <vt:lpstr> </vt:lpstr>
      <vt:lpstr>培训效果评估</vt:lpstr>
      <vt:lpstr>第3章 职场人际交往的基本原则</vt:lpstr>
      <vt:lpstr> </vt:lpstr>
      <vt:lpstr>沟通技巧</vt:lpstr>
      <vt:lpstr>处理冲突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2024-09-29T14:05:22.096</cp:lastPrinted>
  <dcterms:created xsi:type="dcterms:W3CDTF">2024-09-29T06:05:22Z</dcterms:created>
  <dcterms:modified xsi:type="dcterms:W3CDTF">2024-09-29T06:05:24Z</dcterms:modified>
</cp:coreProperties>
</file>