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56BC2-42D8-4183-B974-65029E6CC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D7E38-9060-4DC9-8E7A-2A69DBBA7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90EEF-2C2D-4E59-9F3A-382D5F7E1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81CA2-3E6C-4543-90DD-1B2BA8D50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C819B-A902-4AA5-A764-4EDCE24D5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17879-435A-4B1F-8F88-D1A186993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F7FCB2-99D4-4E1B-9491-CA9FBF309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CB029-2D11-418C-985B-D1B82D5F1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F18E7-F92E-4146-ACF7-B4EAC1BBE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68C7F-FB9B-40E8-A0D9-BA880885C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DDE42-4FAC-4902-B8A5-97C58F6A4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400340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安德玛营销策略分析报告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安德玛品牌概述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安德玛营销策略分析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安德玛市场定位与目标客户分析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安德玛竞争对手分析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安德玛营销策略效果评估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安德玛未来营销策略建议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安德玛品牌概述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安德玛是一家专业的高端功能性运动品牌，致力于为运动员提供高品质的运动装备。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542" b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以科技驱动，追求卓越，为运动员提供更好的运动体验。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涵盖运动服装、鞋履、配件等多个品类，满足不同运动需求。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安德玛品牌简介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安德玛品牌历史与现状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安德玛成立于1996年，最初专注于为美国大学生篮球队提供装备。经过多年的发展，已经成为全球知名的运动品牌。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在全球运动品牌中占据一席之地，与耐克、阿迪达斯等品牌竞争激烈。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近年来，安德玛在产品创新、品牌推广和市场拓展等方面不断加大投入，业绩稳步增长。同时，也面临着市场竞争加剧、消费者需求变化等挑战。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安德玛营销策略分析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安德玛专注于高端功能性运动装备，强调产品的科技含量和性能优势。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公司不断投入研发，推出新产品线，满足不同运动领域和专业需求。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严格把控产品质量，确保产品耐用性和舒适度，赢得消费者信赖。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以高质高价为原则，吸引对品质有较高要求的消费者。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高价定位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根据市场需求和竞争状况，灵活调整价格，保持竞争优势。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强调产品的高性能和科技含量，为产品赋予高价值感。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08" r="19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通过官方网站和电商平台进行销售，扩大市场覆盖面。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开设实体店，提供试穿和体验服务，增强品牌形象。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与专业运动机构和零售商合作，拓展销售渠道和市场份额。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在特定时间段为消费者提供折扣优惠，刺激购买欲望。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购买特定产品或满足一定消费金额可获得赠品，增加购买吸引力。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推出会员卡服务，为会员提供专属优惠和增值服务，提高客户粘性。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安德玛市场定位与目标客户分析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专业运动品牌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安德玛将自己定位为专业运动品牌，专注于为运动员和运动爱好者提供高性能的运动装备。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强调其产品科技含量，以创新材料和设计为卖点，满足消费者对运动装备功能性的需求。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定位于高端市场，产品定价相对较高，但通过提供优质的产品和服务吸引了对品质有较高要求的消费者。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专业运动员和运动爱好者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主要针对经常参加运动、对装备性能有较高要求的消费者。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年轻白领和大学生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这部分人群注重时尚与功能性相结合的运动装备，愿意为高品质产品买单。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健身爱好者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针对热衷于健身、追求肌肉线条的人群，提供适合健身场景的服装和装备。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高收入群体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由于安德玛的市场定位是高端，其目标客户通常具有较高的收入水平和消费能力。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https://d.book118.com/886040034010010040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2024-09-06T04:41:58.775</cp:lastPrinted>
  <dcterms:created xsi:type="dcterms:W3CDTF">2024-09-05T20:41:58Z</dcterms:created>
  <dcterms:modified xsi:type="dcterms:W3CDTF">2024-09-05T20:42:00Z</dcterms:modified>
</cp:coreProperties>
</file>