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489A3-C735-405A-A63C-CBF02E383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E84D2-F573-4CAA-A796-A2711AD46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4FB27-7563-4A3C-A823-E8F763B2A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80DCB-1BF5-42CA-AFF1-37DF45426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C91E61-EBA3-4546-AA44-FBA61DBEF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3C1307-ADE9-4D42-9AD0-9612565F9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D9457E-89DC-4969-8E82-DFF53852E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BC7E4-D0B0-49AF-AAEC-84391AD5F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2AA7AA-C1EE-432F-AA36-FC4448A04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E13CE-E29E-4F9A-99B1-DD0AC06A7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A66C3-CC5F-4BCC-98CE-31661DC10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4011420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未来五年酒店业发展趋势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酒店业现状与挑战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技术创新对酒店业影响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绿色可持续发展趋势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多元化经营与特色酒店崛起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跨界合作与产业链整合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人力资源管理变革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酒店业现状与挑战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全球酒店业市场规模庞大，涵盖了各种类型的酒店，包括高端豪华酒店、中档商务酒店和经济型酒店等。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全球酒店业规模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酒店业竞争激烈，各大酒店品牌通过提升服务质量、设施品质和客户体验等手段争夺市场份额。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随着科技的发展，酒店业开始广泛应用智能化技术，如智能客房、无人前台等，以提高服务效率和客户满意度。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当前酒店业概况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全球经济波动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全球经济波动对酒店业的影响较大，如经济衰退或通货膨胀等，可能导致酒店经营困难。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随着环保意识的提高，各国政府纷纷出台严格的环保法规，对酒店业的经营成本和运营模式提出了更高的要求。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线上预订平台竞争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线上预订平台的兴起对传统酒店业带来了巨大冲击，酒店需要不断提升自身线上营销能力以吸引客源。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消费者对酒店的需求越来越个性化，希望获得独特、富有特色的住宿体验。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品质与服务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消费者对酒店的服务质量和设施品质要求越来越高，更加注重细节和舒适度。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体验式消费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消费者越来越倾向于选择具有特色和体验感的酒店，如民宿、主题酒店等。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技术创新对酒店业影响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3" b="2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人工智能技术将应用于酒店前台、客房服务、餐饮服务等环节，实现自动化和自助化服务，提高服务效率。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智能语音助手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通过智能语音助手，客人可以轻松查询酒店信息、安排行程、控制客房设备等，提升客户体验。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智能安防系统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人工智能技术应用于酒店安防系统，实现人脸识别、智能监控等功能，提高酒店安全防范能力。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基于客人需求和喜好，通过物联网技术提供个性化服务，如定制音乐、定制电视节目等。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节能环保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物联网技术应用于酒店能源管理，实现能耗监测与控制，降低酒店运营成本，同时也有助于环保。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智能客房体验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通过物联网技术，实现客房设备智能化控制，如智能照明、智能空调、智能窗帘等，提升客人居住舒适度。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物联网与智能客房发展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基于客户画像和行为数据，为客人提供个性化推荐服务，如定制化旅游线路、特色餐饮等。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通过数据分析，评估营销活动的效果，不断优化营销策略，提高营销投入产出比。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客户画像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通过数据分析，了解客人消费习惯、喜好等信息，形成客户画像，为精准营销提供依据。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数据分析与精准营销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绿色可持续发展趋势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" r="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绿色酒店培训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酒店将加强对员工的绿色酒店培训，提高员工的环保意识和技能，推动酒店的可持续发展。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绿色酒店认证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未来五年，酒店业将更加注重绿色环保认证，鼓励酒店通过国际和国内绿色环保认证，提高环保意识。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环保宣传活动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酒店将通过开展环保宣传活动，向客人宣传绿色环保理念，提高客人的环保意识。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绿色环保理念推广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节能设备更新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未来五年，酒店将更新节能设备，如节能空调、节能照明等，降低能源消耗。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能源管理系统的应用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酒店将采用能源管理系统，实时监测能源消耗情况，及时发现和解决能源浪费问题。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碳排放监测与控制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酒店将建立碳排放监测与控制系统，对碳排放进行实时监测和有效控制，推动酒店的低碳发展。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酒店将开发更多生态旅游产品，如生态探险、徒步旅行等，满足消费者对生态旅游的需求。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生态旅游产品开发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773" r="1777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酒店将推出绿色客房服务，如无烟客房、环保客房等，为客人提供更加健康、环保的住宿体验。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绿色客房服务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酒店将提供绿色餐饮服务，如有机食品、无农药残留食品等，满足客人对健康饮食的需求。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绿色餐饮服务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绿色旅游产品创新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多元化经营与特色酒店崛起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https://d.book118.com/886040114200010034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2024-09-04T02:04:29.552</cp:lastPrinted>
  <dcterms:created xsi:type="dcterms:W3CDTF">2024-09-03T18:04:29Z</dcterms:created>
  <dcterms:modified xsi:type="dcterms:W3CDTF">2024-09-03T18:04:31Z</dcterms:modified>
</cp:coreProperties>
</file>