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A3BE8-52E4-4604-A17A-CC4A504A1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A631E-C69D-441C-883E-D5D5723FB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B54C9-63FF-463A-86DF-E3FECF332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E8C3B-A8C3-463A-9E5C-E938D05F9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8C966A-0141-436A-81C4-0617D1AC9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F59791-9FE2-497E-AD51-9C935EB48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BD7E39-780F-44E6-9C76-DC29F1D9A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7F95A-1980-4D27-A226-73B28478E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023F8-E376-416D-82D3-D3D84D7AE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C703F-6028-45C4-AB1D-CB0AB9661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D68BA-845A-45B9-8AAC-A7B8CD288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4012504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弹力带训练方法大全课件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弹力带训练基础介绍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弹力带训练动作入门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弹力带训练计划设计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弹力带训练的进阶技巧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弹力带训练的常见问题与解答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弹力带训练基础介绍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弹力带训练的原理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弹力带训练利用了阻力训练原理，通过提供渐进的阻力，模拟肌肉在日常生活或运动中的收缩和舒张，从而增强肌肉力量、耐力和爆发力。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弹力带阻力随着拉长的长度而增加，使得训练者可以根据自身力量水平调整阻力，实现个性化的训练。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根据训练目的和力量水平选择合适的弹力带，通常从轻度阻力开始，逐渐增加阻力。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选择合适的弹力带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将弹力带环绕在固定的物体上，确保其稳定，然后握住弹力带的另一端，进行各种练习。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正确佩戴弹力带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弹力带的选择与使用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弹力带训练方便携带、易于储存、无噪音、无污染、成本低廉，适合各个年龄段的人群，特别是对于不便去健身房的人群来说是一种很好的替代方案。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在使用弹力带时要注意正确的姿势和技巧，避免使用过大的力量或错误的动作导致受伤。同时，也要注意选择合适的弹力带，避免过小或过大的阻力对训练效果产生不良影响。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弹力带训练的优点与注意事项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弹力带训练动作入门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基础拉伸动作是弹力带训练的起始，主要目的是提高肌肉的柔韧性和关节的灵活性。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弹力带训练之前，进行基础拉伸动作是非常重要的。这些动作可以帮助你预防运动伤害，提高肌肉的柔韧性和关节的灵活性，使你更好地完成弹力带训练动作。基础拉伸动作包括静态拉伸和动态拉伸，静态拉伸主要是在一个固定姿势下保持一段时间，而动态拉伸则是通过一系列动作来活动关节和肌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基础拉伸动作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力量训练动作是弹力带训练的核心，主要目的是增强肌肉力量和耐力。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动作是弹力带训练中的重点，这些动作可以帮助你增强肌肉力量和耐力，提高身体的稳定性和平衡性。常见的力量训练动作包括推、拉、蹲、举等，可以根据个人需求选择合适的动作进行练习。在进行力量训练时，要注意正确的姿势和呼吸方式，避免运动伤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力量训练动作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功能性训练动作是弹力带训练的高级阶段，主要目的是提高身体的协调性和稳定性。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训练动作是弹力带训练中的高级阶段，这些动作可以帮助你提高身体的协调性和稳定性，使你在实际运动中更加自如。常见的功能性训练动作包括单腿站立、平衡板练习、跳绳等，这些动作需要较高的身体控制能力，但能够有效地提高你的运动表现。在进行功能性训练时，要注意身体的平衡和稳定性，避免因动作不规范而受伤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功能性训练动作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弹力带训练计划设计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https://d.book118.com/886040125040010100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2024-09-24T03:17:55.387</cp:lastPrinted>
  <dcterms:created xsi:type="dcterms:W3CDTF">2024-09-23T19:17:55Z</dcterms:created>
  <dcterms:modified xsi:type="dcterms:W3CDTF">2024-09-23T19:17:57Z</dcterms:modified>
</cp:coreProperties>
</file>