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A5984-F757-4C78-B6A9-8C7412CDF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B4E39-BD3E-4EB3-9490-A76EE0FFE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B17CE-9CD9-4CBE-A275-F9C188D1B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298736-4861-490A-AA27-B3CF8F45E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6B9BB6-3A6A-4997-B302-4E6CD9BE3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941732-73F6-4409-8506-D5077EC3B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D8A216-5F0E-4560-891E-EFECBF652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F644CD-71FA-441F-AB33-3DD5AD8FB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1F0D8-6032-4DD2-9450-6D32E2CDF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EE781-4637-4557-B291-6276AC67D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0C9D3-A679-4678-AE9D-4054AFD93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04411322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电子零部件行业2024年员工管理策略研究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行业现状及未来趋势分析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员工队伍现状及需求分析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招聘与选拔策略优化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培训与开发策略设计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绩效管理与激励机制完善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企业文化建设与员工关怀举措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行业现状及未来趋势分析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电子零部件行业处于整个电子信息产业链的上游，其发展与下游的电子设备制造业密切相关。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行业特点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技术更新换代快，产品种类繁多，市场竞争激烈。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电子零部件行业是一个庞大的产业，涵盖了电子元器件、集成电路、传感器、连接器等众多细分领域，市场规模巨大。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电子零部件行业概况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电子零部件行业经历了从起步到快速发展的阶段，目前正处于成熟期和转型升级的关键时刻。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现状概述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当前，电子零部件行业面临着市场竞争加剧、技术升级压力增大、人力成本上升等挑战。同时，行业内企业数量众多，但龙头企业较少，市场集中度有待提高。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792" r="19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智能制造技术的应用将提高电子零部件行业的生产效率和产品质量。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随着5G、物联网、人工智能等技术的不断发展，电子零部件行业将迎来更多的创新机遇。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环保意识的提高将推动电子零部件行业向更加环保、可持续的方向发展。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电子零部件行业竞争激烈，市场集中度逐渐提高，龙头企业优势逐渐显现。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员工管理挑战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随着90后、00后等新生代员工成为劳动力主力军，员工管理面临着沟通方式、激励机制、职业发展等方面的挑战。同时，行业内人才流动频繁，如何吸引和留住优秀人才也是企业需要解决的问题。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行业竞争格局与员工管理挑战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员工队伍现状及需求分析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以中青年员工为主，年龄结构相对合理，但存在部分老龄员工。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员工学历普遍较高，以本科和硕士为主，但技能型员工比例较低。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工作年限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员工工作年限分布较广，既有经验丰富的老员工，也有新入职的年轻员工。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员工队伍结构特点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大部分员工具备电子零部件行业所需的专业技能，但高级技能人才相对匮乏。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综合素质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员工综合素质较高，具备较强的学习能力和创新意识，但团队协作能力有待提高。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员工素质与技能水平评估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356" b="143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员工需求与期望调查结果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薪资福利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员工对薪资福利有较高的期望，希望企业能够提供更具竞争力的薪酬待遇。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员工注重职业成长和发展空间，希望企业能够提供更多的培训和学习机会。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工作环境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员工期望企业能够营造良好的工作环境和氛围，提高工作满意度和归属感。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093" r="1809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注重知识更新和技能提升，提供专业培训和学习资源，激发创新活力。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知识型员工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加强技能培训和实操训练，提高技能水平和操作规范性，确保产品质量和生产效率。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技能型员工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制定完善的入职培训计划和导师制度，帮助新员工快速融入团队和适应企业文化。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关注职业发展和晋升机会，提供多元化的激励措施，激发工作热情和积极性。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老员工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针对不同类型员工的差异化管理策略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招聘与选拔策略优化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与高校合作，定期举办招聘会，吸引优秀毕业生加入。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校园招聘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750" r="19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网络招聘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内部推荐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利用招聘网站、社交媒体等渠道发布招聘信息，扩大招聘范围。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鼓励员工推荐优秀人才，提高招聘效率和质量。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招聘渠道选择与拓展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制定明确的简历筛选标准，如学历、工作经验、技能等。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简历筛选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针对岗位需求，设计专业笔试题目或在线测评，考察应聘者的专业能力和素质。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笔试/测评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制定面试评估表，对应聘者的表达能力、沟通能力、团队协作能力等进行全面评估。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面试评估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选拔标准与方法改进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面试流程标准化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制定标准的面试流程，包括初试、复试等环节，确保公平公正。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面试反馈及时化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确保面试结果及时反馈给应聘者，提高应聘者满意度。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面试官培训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对面试官进行专业培训，提高面试官的面试技巧和评估能力。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面试流程优化及面试官培训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https://d.book118.com/886044113223010034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2024-09-04T08:36:29.251</cp:lastPrinted>
  <dcterms:created xsi:type="dcterms:W3CDTF">2024-09-04T00:36:29Z</dcterms:created>
  <dcterms:modified xsi:type="dcterms:W3CDTF">2024-09-04T00:36:31Z</dcterms:modified>
</cp:coreProperties>
</file>