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79700-7478-4EB4-8F8C-7430250E4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6C360-3024-4531-A721-E2069C7B4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12A4C-241A-4650-892A-BF847C36E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8B5ECE-2ED7-45B5-8247-A851B3465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D0663D-1AC4-4B5C-82B6-547D6E1E1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2E66D6-FAFD-4C3F-BD9D-CA0C35739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C092A1-18E0-465F-98C9-17B8FE0CB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2E7DF-3DEF-42BB-BEF4-EAC0739FA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7FE95-DAE7-4246-ABC2-6A6C93E18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C2CAE-88CC-4460-A131-69AE90BAF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E4977-0531-456D-BC41-141CCCE30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44133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脑外伤癫痫护理PPT\n## 1.脑外伤癫痫的定义与病因\n### 1.1脑外伤癫痫的定义及分类\n### 1.2脑外伤癫痫的病因及危险因素\n### 1.3脑外伤癫痫的发病率及流行病学\n## 2.脑外伤癫痫的临床表现与诊断\n### 2.1脑外伤癫痫的临床表现及症状\n### 2.2脑外伤癫痫的诊断方法与流程\n### 2.3脑外伤癫痫的鉴别诊断与并发症\n## 3.脑外伤癫痫的治疗方法\n### 3.1脑外伤癫痫的药物治疗及选择\n### 3.2脑外伤癫痫的外科治疗及适应症\n### 3.3脑外伤癫痫的康复治疗与心理干预\n## 4.脑外伤癫痫的护理原则与方法\n### 4.1脑外伤癫痫的一般护理与注意事项\n### 4.2脑外伤癫痫的急救措施与处理流程\n### 4.3脑外伤癫痫的长期护理与预防复发\n## 5.脑外伤癫痫患者的健康教育与健康促进\n### 5.1脑外伤癫痫患者的健康教育内容与策略\n### 5.2脑外伤癫痫患者的生活方式改善与调整\n### 5.3脑外伤癫痫患者的社会支持与心理调适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脑外伤癫痫护理PPT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脑外伤癫痫的定义与病因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脑外伤癫痫的定义及分类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脑外伤癫痫的定义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癫痫发作由脑外伤引起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脑外伤后出现的反复发作性抽搐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排除其他原因引起的癫痫发作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脑外伤癫痫的分类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按病因分类：脑外伤性癫痫、继发性脑外伤癫痫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按发作类型分类：全面性发作、部分性发作、混合性发作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脑外伤癫痫的病因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外伤性脑损伤：颅骨骨折、脑挫裂伤、颅内血肿等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颅内感染：脑膜炎、脑炎等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颅内异物：颅内血肿、颅内金属异物等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脑外伤癫痫的危险因素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年龄：儿童、青少年易发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外伤程度：重度外伤更易发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合并症：颅内出血、颅内感染等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脑外伤癫痫的病因及危险因素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脑外伤癫痫的发病率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发病率高：脑外伤后癫痫的发生率约为5-15%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高危人群：儿童、青少年、重度外伤患者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脑外伤癫痫的流行病学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地理分布：世界各地发病率不同，发达国家发病率较低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时间分布：脑外伤后癫痫的发生时间不一，有的在短期内发作，有的在数年后发作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脑外伤癫痫的发病率及流行病学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脑外伤癫痫的临床表现与诊断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2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脑外伤癫痫的临床表现及症状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脑外伤癫痫的临床表现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反复发作性抽搐：全身抽搐、局部抽搐等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意识障碍：发作时意识丧失、发作后意识恢复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精神症状：发作后出现精神异常、情感障碍等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脑外伤癫痫的症状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突发的抽搐发作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短暂的意识丧失或精神症状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发作后出现疲劳、头痛等症状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脑外伤癫痫的诊断方法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病史询问：了解外伤史、发作史等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体格检查：神经系统检查、体格检查等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辅助检查：脑电图、头颅CT、MRI等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脑外伤癫痫的诊断流程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了解病史：外伤史、发作史、家族史等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神经系统检查：体格检查、神经系统检查等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辅助检查：脑电图、头颅CT、MRI等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诊断：根据病史、检查结果进行诊断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脑外伤癫痫的诊断方法与流程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脑外伤癫痫的鉴别诊断与并发症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脑外伤癫痫的鉴别诊断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与其他原因引起的癫痫发作鉴别：代谢性脑病、中毒性脑病等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与其他神经系统疾病鉴别：脑血管病、颅内肿瘤等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脑外伤癫痫的并发症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骨折：颅骨骨折、四肢骨折等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颅内出血：硬膜下血肿、脑内血肿等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感染：颅内感染、肺部感染等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脑外伤癫痫的治疗方法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脑外伤癫痫的药物治疗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抗癫痫药物：苯妥英钠、卡马西平、丙戊酸等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辅助药物：神经营养药物、脑保护药物等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脑外伤癫痫的药物选择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根据发作类型选择药物：全面性发作选择全面性抗癫痫药物，部分性发作选择部分性抗癫痫药物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根据药物副作用选择药物：考虑患者的年龄、肝肾功能、药物副作用等因素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脑外伤癫痫的药物治疗及选择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https://d.book118.com/886044133010010050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脑外伤癫痫护理PPT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2024-09-15T02:57:25.231</cp:lastPrinted>
  <dcterms:created xsi:type="dcterms:W3CDTF">2024-09-14T18:57:25Z</dcterms:created>
  <dcterms:modified xsi:type="dcterms:W3CDTF">2024-09-14T18:57:27Z</dcterms:modified>
</cp:coreProperties>
</file>