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6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1D9C-9D88-43E1-8FA8-E98C61B6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8EB8D-AAFF-4685-9795-395E039C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A7115-9ECD-4ECB-A9E0-AFBCDCC34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6D374-4D90-4118-B36C-15CAC07C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B0BA2-B60B-4396-9662-8D2826EBC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86AA8-04DF-453E-8E88-6AD89A97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7285F-EAA9-4ECA-B909-6D842004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D1283-0F7D-4930-8023-970A090D5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B3990-E328-4536-8F2A-DC6D2F99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FA8B8-372C-48B2-A2B9-FEF16AB6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A0AFD-B42F-49BF-8F69-8F95B6F9A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26" r:id="rId2"/>
    <p:sldLayoutId id="2147485427" r:id="rId3"/>
    <p:sldLayoutId id="2147485428" r:id="rId4"/>
    <p:sldLayoutId id="2147485429" r:id="rId5"/>
    <p:sldLayoutId id="2147485430" r:id="rId6"/>
    <p:sldLayoutId id="2147485431" r:id="rId7"/>
    <p:sldLayoutId id="2147485432" r:id="rId8"/>
    <p:sldLayoutId id="2147485433" r:id="rId9"/>
    <p:sldLayoutId id="2147485434" r:id="rId10"/>
    <p:sldLayoutId id="214748543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tags" Target="../tags/tag308.xml" /><Relationship Id="rId19" Type="http://schemas.openxmlformats.org/officeDocument/2006/relationships/tags" Target="../tags/tag309.xml" /><Relationship Id="rId2" Type="http://schemas.openxmlformats.org/officeDocument/2006/relationships/tags" Target="../tags/tag292.xml" /><Relationship Id="rId20" Type="http://schemas.openxmlformats.org/officeDocument/2006/relationships/tags" Target="../tags/tag310.xml" /><Relationship Id="rId21" Type="http://schemas.openxmlformats.org/officeDocument/2006/relationships/tags" Target="../tags/tag311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tags" Target="../tags/tag334.xml" /><Relationship Id="rId13" Type="http://schemas.openxmlformats.org/officeDocument/2006/relationships/tags" Target="../tags/tag33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tags" Target="../tags/tag330.xml" /><Relationship Id="rId9" Type="http://schemas.openxmlformats.org/officeDocument/2006/relationships/tags" Target="../tags/tag3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tags" Target="../tags/tag349.xml" /><Relationship Id="rId13" Type="http://schemas.openxmlformats.org/officeDocument/2006/relationships/tags" Target="../tags/tag350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4200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撰写绪论PPT课件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绪论的定义和重要性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撰写绪论的步骤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撰写绪论的注意事项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PPT课件的演示技巧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PPT课件的制作技巧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绪论的定义和重要性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绪论的定义</a:t>
            </a:r>
            <a:endParaRPr lang="zh-CN" altLang="en-US"/>
          </a:p>
        </p:txBody>
      </p:sp>
      <p:sp>
        <p:nvSpPr>
          <p:cNvPr id="10497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绪论应该简洁明了，让读者对论文有一个整体的认识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绪论应该突出论文的创新点和亮点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绪论是论文的开头部分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绪论是对研究背景、研究目的、研究意义和研究现状的概述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绪论的重要性</a:t>
            </a:r>
            <a:endParaRPr lang="zh-CN" altLang="en-US"/>
          </a:p>
        </p:txBody>
      </p:sp>
      <p:sp>
        <p:nvSpPr>
          <p:cNvPr id="10497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概括研究领域现状和问题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引导读者进入主题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为后续研究奠定基础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提出研究目的和意义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撰写绪论的步骤</a:t>
            </a:r>
            <a:endParaRPr lang="zh-CN" altLang="en-US"/>
          </a:p>
        </p:txBody>
      </p:sp>
      <p:sp>
        <p:nvSpPr>
          <p:cNvPr id="1049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确定研究背景和意义</a:t>
            </a:r>
            <a:endParaRPr lang="zh-CN" altLang="en-US"/>
          </a:p>
        </p:txBody>
      </p:sp>
      <p:sp>
        <p:nvSpPr>
          <p:cNvPr id="10500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确定研究背景：介绍研究领域的现状、问题和发展趋势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明确研究意义：阐述研究的重要性和价值，以及预期的贡献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文献综述：对前人研究成果进行总结和评价，为自己的研究提供理论依据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确定研究问题：根据文献综述，明确本研究的研究问题和假设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确定研究目的和问题</a:t>
            </a:r>
            <a:endParaRPr lang="zh-CN" altLang="en-US"/>
          </a:p>
        </p:txBody>
      </p:sp>
      <p:sp>
        <p:nvSpPr>
          <p:cNvPr id="10500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明确研究背景和意义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提出研究问题和假设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确定研究方法和步骤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确定研究范围和目标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文献综述</a:t>
            </a:r>
            <a:endParaRPr lang="zh-CN" altLang="en-US"/>
          </a:p>
        </p:txBody>
      </p:sp>
      <p:sp>
        <p:nvSpPr>
          <p:cNvPr id="10501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文献综述的目的和意义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文献综述的写作方法和技巧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文献综述的常见问题和注意事项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文献综述的引用格式和规范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确定研究方法和范围</a:t>
            </a:r>
            <a:endParaRPr lang="zh-CN" altLang="en-US"/>
          </a:p>
        </p:txBody>
      </p:sp>
      <p:sp>
        <p:nvSpPr>
          <p:cNvPr id="10502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确定研究问题：明确研究目的和意义，确定研究问题的重要性和价值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确定研究方法：选择合适的研究方法，包括文献综述、实证研究、案例分析等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确定研究范围：明确研究范围，包括时间、空间、领域等方面的限制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确定研究框架：构建研究框架，包括引言、文献综述、研究方法、研究结果、结论等部分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撰写绪论的注意事项</a:t>
            </a:r>
            <a:endParaRPr lang="zh-CN" altLang="en-US"/>
          </a:p>
        </p:txBody>
      </p:sp>
      <p:sp>
        <p:nvSpPr>
          <p:cNvPr id="1050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突出重点和亮点</a:t>
            </a:r>
            <a:endParaRPr lang="zh-CN" altLang="en-US"/>
          </a:p>
        </p:txBody>
      </p:sp>
      <p:sp>
        <p:nvSpPr>
          <p:cNvPr id="10504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明确研究背景和意义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总结前人研究现状和不足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提出研究问题和假设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展示研究成果和结论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语言简洁明了</a:t>
            </a:r>
            <a:endParaRPr lang="zh-CN" altLang="en-US"/>
          </a:p>
        </p:txBody>
      </p:sp>
      <p:sp>
        <p:nvSpPr>
          <p:cNvPr id="105054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避免使用复杂的词汇和句子结构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5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5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尽量使用简短、清晰的语言表达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6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6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6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避免使用过多的专业术语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6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6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7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保持语言流畅，避免出现语法错误和拼写错误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https://d.book118.com/886044200232010031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撰写绪论PPT课件</vt:lpstr>
      <vt:lpstr>目录</vt:lpstr>
      <vt:lpstr>添加章节标题</vt:lpstr>
      <vt:lpstr>绪论的定义和重要性</vt:lpstr>
      <vt:lpstr>PowerPoint Presentation</vt:lpstr>
      <vt:lpstr>绪论的定义</vt:lpstr>
      <vt:lpstr>绪论的重要性</vt:lpstr>
      <vt:lpstr>撰写绪论的步骤</vt:lpstr>
      <vt:lpstr>PowerPoint Presentation</vt:lpstr>
      <vt:lpstr>确定研究背景和意义</vt:lpstr>
      <vt:lpstr>确定研究目的和问题</vt:lpstr>
      <vt:lpstr>文献综述</vt:lpstr>
      <vt:lpstr>确定研究方法和范围</vt:lpstr>
      <vt:lpstr>撰写绪论的注意事项</vt:lpstr>
      <vt:lpstr>PowerPoint Presentation</vt:lpstr>
      <vt:lpstr>突出重点和亮点</vt:lpstr>
      <vt:lpstr>语言简洁明了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2024-08-30T17:00:13.983</cp:lastPrinted>
  <dcterms:created xsi:type="dcterms:W3CDTF">2024-08-30T09:00:14Z</dcterms:created>
  <dcterms:modified xsi:type="dcterms:W3CDTF">2024-08-30T09:00:16Z</dcterms:modified>
</cp:coreProperties>
</file>