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88EFA5-B3B4-4D23-BCD7-38AFDA187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6D30D-DF68-4ADE-8171-A8C19C6FB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1EDEA0-7F7C-459C-AAC4-5F1E25BFC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281C4B-1623-4EA5-99F4-4BB6261ADF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E272B1-584D-46B6-917A-2672681BDE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44FDB4-2682-4B26-A459-09986FC89D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61A27B-A7FC-4098-928B-B103078E1B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8B94F9-1DD9-4D97-B9AA-53305DC7E6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76E174-D45F-46F7-808E-0743275B5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26D7DC-8534-4A14-807A-B306339EF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0A2750-0B18-43AF-9C24-93772331A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04514501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在线学习的社交与情感技巧</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情感技巧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在线学习环境中社交与情感技巧的应用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实践案例与经验分享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随着互联网技术的不断发展，越来越多的人选择在线学习作为获取知识、提升技能的主要途径。在线学习打破了地域和时间的限制，为学习者提供了更为便捷、灵活的学习方式。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互联网技术的普及</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在线学习过程中，学习者不仅需要掌握专业知识和技能，还需要具备良好的社交与情感技巧。这些技巧有助于学习者与他人建立良好的关系，提高沟通效率，增强学习动力，从而更好地适应在线学习环境。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社交与情感技巧的重要性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社交与情感技巧的重要性</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促进有效沟通：良好的社交与情感技巧能够帮助学习者在在线学习环境中与他人建立积极、有效的沟通。通过清晰表达自己的观点、倾听他人的意见并尊重多元文化，学习者能够更好地参与讨论、分享知识和经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增强学习动机：具备社交与情感技巧的学习者更能够应对在线学习中的挑战和压力。他们能够通过自我调节、寻求帮助和建立支持网络等方式，保持积极的学习态度和持续的学习动力。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提升团队协作能力：在线学习中，学习者经常需要与来自不同背景的人组成团队，共同完成学习任务。良好的社交与情感技巧有助于学习者在团队中建立良好的关系、发挥个人优势并协同解决问题，从而提升团队协作能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培养跨文化意识：在线学习环境通常涉及来自不同国家和文化背景的学习者。通过培养社交与情感技巧，学习者能够更好地理解和尊重不同文化之间的差异，提高跨文化意识和交流能力。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社交技巧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https://d.book118.com/886045145013010100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2024-09-23T21:04:39.220</cp:lastPrinted>
  <dcterms:created xsi:type="dcterms:W3CDTF">2024-09-23T13:04:39Z</dcterms:created>
  <dcterms:modified xsi:type="dcterms:W3CDTF">2024-09-23T13:04:41Z</dcterms:modified>
</cp:coreProperties>
</file>