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4C059-3304-4358-AE3C-3140D23DB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41ABA-FD40-42AA-A315-AF578482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294F9-1626-401F-94FC-CD3BB58F2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3810-D467-43AE-B5DF-C327D197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2ED22-1B55-411A-9867-5212E05D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C13D9-1009-4B37-A8DE-61D37E286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131FEC-6565-4CF2-8B7A-B6C6AC71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0E70F-0521-428A-B20F-2E93EA34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25572-00DA-4E16-912C-CFCA7549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2E7CD-A9AF-4BD6-8B39-E373478F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DF268-81D1-4B10-9C61-F2A994F9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520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产品质量与安全合规性总结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产品质量概况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安全合规性概况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产品质量与安全合规性关系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强调产品质量和安全合规性的重要性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回应相关法规和标准的要求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提升消费者信心和品牌声誉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217" r="222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涵盖产品设计和开发、生产和供应链管理、销售和售后服务等各个环节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涉及质量管理体系、安全合规性评估和持续改进等方面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针对特定产品或项目，提供详细的质量和安全合规性总结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产品质量是指产品满足明确或隐含需要的能力的特性总和。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它包括产品的性能、可靠性、安全性、经济性、时间性等多个方面。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产品质量不仅取决于设计和制造过程，还与使用和维护等环节密切相关。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产品质量标准是衡量产品质量是否合格的尺度，也是企业生产经营活动的重要依据。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它通常包括国家标准、行业标准、企业标准等多个层次。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产品质量标准应具有先进性、科学性、统一性和可操作性等特点。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主要表现在部分产品档次不高、可靠性不强、创新能力不足等方面。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同时，一些企业存在重产量轻质量、重效益轻品牌等现象，导致产品质量不稳定、安全事故时有发生。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针对这些问题，需要采取加强质量监管、推动企业自主创新、加强品牌建设等措施，进一步提升我国产品质量水平。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当前，我国产品质量总体水平稳步提升，但仍存在一些突出问题。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安全合规性概况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安全合规性是指产品或服务在设计、生产、销售和使用等各个环节中，符合国家或地区相关法律法规、标准以及行业规范的要求，确保不会对人员、财产和环境造成危害。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安全合规性是企业履行社会责任的重要体现，也是保障消费者权益和企业可持续发展的基础。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安全合规性定义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如《产品质量法》、《安全生产法》等，对产品安全性能、生产安全等方面提出强制性要求。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各行业针对特定产品制定的安全标准，如食品行业的《食品安全国家标准》、汽车行业的《汽车安全标准》等。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如ISO（国际标准化组织）和IEC（国际电工委员会）制定的系列标准，对企业生产和管理提供国际通用的准则。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安全合规性法规和标准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随着法规的完善和消费者安全意识的提高，企业越来越重视产品的安全合规性，加大投入进行研发和生产过程中的安全管理。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企业重视程度不断提高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政府对产品安全监管的力度不断加强，加大对违法企业的处罚力度，同时加强了对进口产品的检验和监管。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消费者、媒体和非政府组织等社会监督力量不断壮大，对产品安全问题的关注和监督更加深入和全面。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社会监督力量不断壮大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安全合规性现状分析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https://d.book118.com/886045205050010044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2024-09-12T14:12:54.499</cp:lastPrinted>
  <dcterms:created xsi:type="dcterms:W3CDTF">2024-09-12T06:12:54Z</dcterms:created>
  <dcterms:modified xsi:type="dcterms:W3CDTF">2024-09-12T06:12:56Z</dcterms:modified>
</cp:coreProperties>
</file>