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A5167-9AD6-4A99-86E7-64C69CAC1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0370A-64C9-4FD7-822E-5E7FFDEF06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2D733-D2D7-4B8D-977B-BCC91D44B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25DD5-708A-48C4-8CF6-DC2E68B9B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CCB9C7-DBE1-47A4-B467-5B76F0973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FA050D-BA4B-4E12-8AF5-3CE1361D9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AAF4A2-BEFF-4114-B783-22A2007B6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A7617-1CB1-45E9-97F8-2A90C70A4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3E0F4-DCD5-4CDA-8F63-871B94063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9AD1D-EFC8-4A98-8C9E-113B4D34E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C66E0-9346-4927-A7FD-1969C05EB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5015020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营销环境分析的总结报告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行业和市场分析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营销策略和工具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营销挑战和机会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本报告旨在分析企业面临的营销环境，识别市场机会和威胁，为制定有效的营销策略提供依据。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随着市场竞争日益激烈，企业需要深入了解营销环境的变化，以适应市场需求，提高市场竞争力。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本报告主要分析了企业所处的宏观环境和行业环境，包括经济、社会文化、技术、竞争等方面。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由于信息收集的局限性，本报告可能未能涵盖所有的环境因素，且对某些因素的深入分析可能不够全面。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营销环境概述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政治环境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社会文化环境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技术环境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宏观环境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评估政策法规对企业营销活动的影响，如贸易政策、税收政策、环保政策等。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研究社会文化因素，包括人口结构、教育水平、价值观念等，分析其对消费者需求和市场趋势的影响。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分析宏观经济指标，如GDP、通货膨胀率、就业率等，评估经济形势对企业营销的影响。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关注科技创新和新兴技术的发展，评估其对行业和竞争格局的影响。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7" r="20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微观环境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分析行业发展趋势、竞争态势、行业法规等，了解企业在行业中的地位和机会。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识别主要竞争对手，分析其战略、优势和劣势，以及竞争地位。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研究目标客户的需求、行为和偏好，以及客户关系管理的重要性。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评估供应商的议价能力、可靠性和供应风险。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行业环境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客户环境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供应商环境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市场不确定性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政策不确定性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技术不确定性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国际环境不确定性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环境不确定性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1244" r="112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分析市场变化和不确定性，如消费者需求变化、市场增长波动等。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关注政策变化对企业经营和营销策略的影响，评估不确定性风险。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评估新技术对企业产品和服务的影响，以及不确定性带来的机会和挑战。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分析国际政治经济形势的变化，以及跨国经营的风险和机会。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行业和市场分析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了解行业的发展趋势是制定营销策略的重要依据。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通过收集行业报告、研究行业动态和关注政策变化，分析行业的发展趋势，如技术进步、市场规模、竞争态势等。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938" r="26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了解市场竞争格局有助于企业制定差异化的营销策略。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通过市场调查、竞争对手分析和SWOT分析，了解市场竞争格局，包括市场份额、竞争对手优劣势等。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市场竞争格局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消费者行为分析有助于企业更好地满足客户需求。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通过调查问卷、用户访谈和大数据分析，了解消费者的需求、偏好、购买决策过程和消费习惯，从而制定更精准的营销策略。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https://d.book118.com/886050150204010050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2024-09-16T04:24:39.037</cp:lastPrinted>
  <dcterms:created xsi:type="dcterms:W3CDTF">2024-09-15T20:24:39Z</dcterms:created>
  <dcterms:modified xsi:type="dcterms:W3CDTF">2024-09-15T20:24:41Z</dcterms:modified>
</cp:coreProperties>
</file>