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19F52-A629-413B-B9C5-D202AC468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C6D23-825B-4645-8BD7-A16D62696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A5F35-2B3A-4268-B825-0B3D92F0C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DA746-60A8-46C1-9781-F61350F04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01597C-8ADD-4678-B3D0-FA269AED7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9231FE-77C9-42C3-A0A2-E7842D030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B5364-770F-4B49-AA59-B82E0C426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1E6D9-7570-45EF-9447-682225ED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99F7C-ED6E-4E85-B54B-21F3989C5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4C212-E091-4065-932C-960E5BB91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136DC-6953-481B-9C7B-715438273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51113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nike的营销战略分析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Nike公司简介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Nike的营销策略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Nike的广告与推广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Nike的线上线下融合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Nike的可持续发展与社会责任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Nike的未来展望与挑战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Nike公司简介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1964年比尔·包尔曼和菲尔·奈特合伙创办Blue Ribbon Sports，初创时只有一种跑鞋，没有自己的生产线，通过与日本合作生产。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1980年代，Nike开始进入国际市场，并逐渐发展成为全球化的品牌。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1971年更名为Nike（耐克），逐渐发展为全球最大的运动品牌之一。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2000年代以后，Nike开始注重数字化营销和可持续发展，不断推出创新的产品和营销策略。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Nike主要生产运动鞋、运动服装、配饰等产品，涵盖了跑步、篮球、足球、网球等多个运动领域。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Nike还提供定制化服务，如专属定制鞋款、个性化印号等，以满足消费者的个性化需求。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Nike还与多家运动品牌合作，推出联名款和限量版产品，以吸引更多消费者。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040" r="21040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Nike的营销策略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Nike以其独特的品牌形象和价值观，将自己定位为一家创新、激情、卓越的运动品牌。通过强调其品牌理念和品牌故事，Nike成功地吸引了广泛的消费者群体，并建立了强大的品牌忠诚度。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Nike通过广告宣传、赞助活动和合作伙伴关系等多种方式，塑造了积极向上、充满活力的品牌形象。其广告语“Just Do It”传达了挑战自我、追求卓越的精神，激励着消费者不断突破自我。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Nike强调“以运动员为核心”的品牌价值观，致力于为运动员提供最好的产品和服务。通过与顶级运动员合作，Nike不断推动产品创新和技术进步，以满足运动员的需求。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Nike的目标市场是广泛的运动爱好者群体，包括不同年龄、性别、运动项目和水平的消费者。为了满足不同消费者的需求，Nike提供了多样化的产品线，涵盖了跑步、篮球、足球、健身等多个领域。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Nike通过深入了解消费者的需求和偏好，将其市场细分为不同的子市场。针对不同的子市场，Nike制定相应的营销策略，以满足不同消费者的特定需求。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为了不断扩大市场份额，Nike不断拓展新的目标市场。通过开拓国际市场、推出适合不同地域和文化的产品线，以及与当地合作伙伴建立合作关系，Nike成功地吸引了更多消费者。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Nike不断推动产品创新和技术进步，以满足运动员和消费者的需求。通过研发新材料、设计新款式和功能，Nike的产品在性能、舒适度和外观方面都具有竞争优势。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为了满足消费者的个性化需求，Nike提供定制化的产品和服务。消费者可以选择自己喜欢的颜色、款式和尺寸，甚至可以指定产品的细节设计，使产品更加符合个人的喜好和需求。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Nike通过举办各种营销活动，提高产品的知名度和吸引力。这些活动包括限量版产品的发布、明星代言人的宣传活动、与艺术家和设计师的合作等。通过与不同领域的知名人士合作，Nike的产品在市场上获得了更高的关注度和认可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Nike的广告与推广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Nike的广告策略注重创新，通过独特的创意和视觉效果吸引消费者的注意力。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417" b="4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情感连接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Nike的广告经常与情感、梦想和追求联系在一起，激发消费者的共鸣和购买欲望。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Nike的广告强调运动精神和体育文化，突出品牌与体育的紧密联系。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Nike在传统媒体上投放广告，如电视、广播和平面媒体，以提高品牌知名度和覆盖面。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随着数字媒体的兴起，Nike也积极利用社交媒体、搜索引擎、网站等数字渠道进行广告投放和推广。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数字媒体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Nike还通过赞助体育赛事、组织线下活动等方式，将广告投放到更广泛的受众群体中。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94" r="31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09" r="161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Nike签约了众多体育明星和娱乐圈明星作为品牌代言人，利用他们的影响力和粉丝基础扩大品牌知名度和销售量。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明星代言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除了明星代言，Nike还通过与具有影响力的意见领袖、博主和网红合作，借助他们的口碑和影响力来推广品牌和产品。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影响力营销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明星代言与影响力营销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https://d.book118.com/886051113141010045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2024-09-14T10:30:58.658</cp:lastPrinted>
  <dcterms:created xsi:type="dcterms:W3CDTF">2024-09-14T02:30:58Z</dcterms:created>
  <dcterms:modified xsi:type="dcterms:W3CDTF">2024-09-14T02:31:00Z</dcterms:modified>
</cp:coreProperties>
</file>