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4E26EC-0121-4E4F-9AA9-C9661DEC9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2E9B7E-701C-46D3-82F0-17D5B3EDE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76B1F-4548-483F-87CA-3DE11515F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3708F-0B39-4438-8C45-21B329AF5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0DA5F-DDCC-494E-912E-AE75A8E3F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DD27C1-CC04-40EA-94FA-3AEC9E51B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94358F-58E4-423C-BE29-767B87DDE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31074-31DC-46D3-A28C-4994C20EB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711289-E0E7-4902-8FB0-3B4D8B05E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38A3F-AEA5-4804-8468-DE401F9FF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835F1-CACB-45D2-8A51-1A2B86429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053110200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慢性稳定型心绞痛护理查房PPT课件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慢性稳定型心绞痛患者的护理评估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慢性稳定型心绞痛患者的病情监测与评估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慢性稳定型心绞痛患者的健康教育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15" r="151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慢性稳定型心绞痛是由于冠状动脉供血不足，导致心肌缺血缺氧引起的临床综合征。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通常在劳力或情绪激动时诱发，表现为阵发性前胸压榨性疼痛，主要位于胸骨后部，可放射至心前区与左上肢尺侧。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主要由于冠状动脉粥样硬化引起冠状动脉管腔狭窄，导致心肌供血不足。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心肌缺血时，心肌细胞内的三磷酸腺苷（ATP）浓度降低，心肌收缩和舒张功能障碍，导致心绞痛发作。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44" r="252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典型心绞痛发作时，患者常感到胸骨后压榨性疼痛，可伴随呼吸困难、出汗等症状。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根据患者症状、体征和心电图表现，结合冠状动脉造影检查结果，可明确诊断。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慢性稳定型心绞痛患者的护理评估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询问患者心绞痛的发病时间、频率、诱因及疼痛的性质、持续时间等。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417" r="1541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了解患者既往病史，如高血压、糖尿病、高血脂等，以及家族史。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询问患者的用药情况，包括目前使用的药物、剂量及使用方法。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健康史评估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观察患者的一般情况，如面色、呼吸、心率、血压等。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检查患者的心脏听诊，了解心音及杂音情况。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检查患者的足部及下肢，了解是否存在水肿等异常情况。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评估患者的生活习惯，如饮食、运动、睡眠等。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了解患者的生活环境及家庭支持情况，评估患者的社会支持系统。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373" r="937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了解患者的心理状况，如是否有焦虑、抑郁等情绪问题。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心理社会状况评估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慢性稳定型心绞痛患者的护理措施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https://d.book118.com/886053110200010031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2024-08-30T10:33:39.510</cp:lastPrinted>
  <dcterms:created xsi:type="dcterms:W3CDTF">2024-08-30T02:33:39Z</dcterms:created>
  <dcterms:modified xsi:type="dcterms:W3CDTF">2024-08-30T02:33:41Z</dcterms:modified>
</cp:coreProperties>
</file>