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7CB6-29C6-4CAA-8AAB-C082C26D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E31B1-CB41-4EEF-9A1F-2901A3DDF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D101E-6BE5-4726-AA2D-7B1DF837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D32C6-8653-4F33-9308-48C9639CA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19ACD-6B93-4AC8-9003-AD1C5E32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7B26FD-0850-4D87-B60C-48D82C544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71116-03A1-4BD1-8A8B-7A08FD651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D529E-A1AC-41C2-9809-F9062C72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597E4-C825-43EE-A644-D2D31B7D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A63EC-F99C-4DC3-B608-03941F25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8FE83-630E-4B6F-93F8-F3871AA9F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53240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49教师培训中的学习支持与资源管理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学习支持与资源管理的关系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教育改革推动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适应新时代需求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随着教育改革的深入推进，教师培训成为提升教育质量的关键环节。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教师培训旨在促进教师的专业发展，提高教育教学能力。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面对新时代的教育挑战，教师培训有助于教师适应新的教学要求和学生需求。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学习支持与资源管理的重要性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通过合理的学习支持和资源管理，可以激发教师的学习动力，提高学习效果。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有效的资源管理可以确保培训资源的充分利用，避免浪费。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学习支持和资源管理有助于教师在培训过程中不断反思、进步，实现专业成长。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考虑学习风格和偏好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了解教师的学习风格和偏好，如自主学习、合作学习、在线学习等，以便为他们提供合适的学习资源和支持。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分析教师的现有技能和知识水平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通过评估教师的教育背景、教学经验、技能水平等，确定他们的学习需求。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确定教学目标和期望成果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根据教师的职业发展阶段和所在学校的教学目标，明确他们应该达到的教学水平和期望成果。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制定个性化的学习路径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提供多样化的学习资源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鼓励教师参与学习社区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个性化学习计划制定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为教师提供丰富多样的学习资源，如教材、教案、课件、视频教程、在线课程等，以满足他们不同的学习需求。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建立教师学习社区，鼓励教师之间交流经验、分享资源、互相学习，形成良好的学习氛围。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根据教师的学习需求和目标，为他们定制个性化的学习路径，包括课程、学习资源、实践活动等。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学习过程跟踪与反馈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跟踪教师的学习进度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通过在线学习平台或其他工具，实时跟踪教师的学习进度，了解他们的学习情况。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提供及时的反馈和指导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根据教师的学习表现和进度，为他们提供及时的反馈和指导，帮助他们解决学习中遇到的问题。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鼓励教师反思和自我评价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引导教师进行反思和自我评价，帮助他们深入了解自己的学习需求和目标，提高学习效果。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将各类教学资源，如课件、教案、试题、视频等进行分类整理，形成系统化的教学资源库，方便教师查找和使用。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根据教学需求和教师反馈，对教学资源进行定期更新和优化，确保资源的时效性和有效性。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鼓励教师之间进行教学资源的共享，促进资源的充分利用和交流合作。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教学资源整合与优化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搭建在线学习平台，提供多样化的学习资源，如在线课程、学习资料、互动交流等。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学习平台建设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学习支持服务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定期更新在线学习资源，保持资源的时效性和新鲜感，激发学习者的学习兴趣。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提供在线学习支持服务，如学习指导、答疑解惑、心理辅导等，帮助学习者解决学习过程中的问题。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在线学习资源建设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https://d.book118.com/886053240111010101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2024-09-25T20:40:06.126</cp:lastPrinted>
  <dcterms:created xsi:type="dcterms:W3CDTF">2024-09-25T12:40:06Z</dcterms:created>
  <dcterms:modified xsi:type="dcterms:W3CDTF">2024-09-25T12:40:08Z</dcterms:modified>
</cp:coreProperties>
</file>