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F4429-F965-4D2A-A09A-7020EDE60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C8056E-EA6B-44D0-80A9-329032C0C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35C178-61C1-4F81-99FB-AAF34915A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E79B2-65E2-4503-A645-DA7536969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E474BE-D191-4E65-9A6D-F1B5845EC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147801-A5C8-45E9-822E-F91139A4E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B4C0EA-F21C-4D0D-81C3-92CF613D0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778958-C18E-46F1-B523-2B789199E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DE14D1-76BE-4A89-AEE9-4FC0B95B4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3E5B5-2594-447B-B42A-78A5EA7CC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330A56-6B29-472D-9B4F-4DC7C8D3A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100120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水利工程施工质量验收的工程质量报告标准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水利工程施工质量验收概述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水利工程施工质量验收的程序和内容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水利工程施工质量报告的标准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水利工程施工质量验收的案例分析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水利工程施工质量验收的改进和发展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水利工程施工质量验收概述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确保工程安全可靠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通过质量验收，确保水利工程在施工过程中符合设计要求和安全标准，保障工程的安全性和可靠性。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提高工程质量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质量验收是提高水利工程质量的重要环节，通过验收发现并纠正施工过程中的问题和缺陷，提升工程整体质量。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保障投资效益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质量验收有助于保障水利工程的投资效益，确保工程能够长期稳定运行，发挥预期效益。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质量验收的目的和意义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客观公正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质量验收应遵循客观公正的原则，以事实为依据，不受任何非客观因素的影响。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科学规范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质量验收应采用科学的方法和规范的标准，确保验收结果的准确性和可靠性。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程序规范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质量验收应遵循规范的程序，确保验收过程的公正、公开和透明。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质量验收的基本原则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792" r="1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技术规范和施工合同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质量验收应遵循相关技术规范和施工合同，确保工程质量和合同约定的要求相符合。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质量验收应遵循国家有关水利工程建设的法律法规，确保工程符合相关规定。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设计文件和施工图纸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质量验收应以设计文件和施工图纸为依据，确保工程符合设计要求。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质量验收的依据和标准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水利工程施工质量验收的程序和内容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申请验收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初步验收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正式验收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验收结论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验收的程序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8" r="1654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48" r="1654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施工单位完成施工任务后，向监理单位提出验收申请。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监理单位对施工完成的工程进行初步验收，检查是否符合设计要求和施工规范。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初步验收合格后，组织正式验收，包括业主、设计、监理、施工等单位共同参与。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根据验收情况，给出验收结论，对不合格部分提出整改意见。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施工完成情况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对使用的材料进行检查，确保符合质量要求。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质量保证资料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检查相关的质量保证资料，如材料检验报告、施工记录等。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检查施工完成的工程是否符合设计图纸和施工规范要求。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对安装的设备进行检查，确保正常运行。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验收的内容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实地检查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对施工完成的工程进行实地检查，观察外观、检测尺寸等。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功能性测试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对完成的设备或设施进行功能性测试，检查是否满足设计要求。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资料审查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对施工单位提供的资料进行审查，确保完整性和准确性。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与参与验收的各方进行沟通交流，共同探讨存在的问题和改进措施。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验收的方法和手段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水利工程施工质量报告的标准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71" r="1577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报告封面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应包括工程名称、施工单位、报告日期等信息。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列出报告的各章节和相应的页码。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工程概况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简要介绍工程的基本情况，包括工程规模、建设内容、施工环境等。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报告的格式和内容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https://d.book118.com/886100120014010100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2024-09-23T22:00:58.452</cp:lastPrinted>
  <dcterms:created xsi:type="dcterms:W3CDTF">2024-09-23T14:00:58Z</dcterms:created>
  <dcterms:modified xsi:type="dcterms:W3CDTF">2024-09-23T14:01:00Z</dcterms:modified>
</cp:coreProperties>
</file>