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1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3CE00-7E73-4C91-8318-4DABFA9D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37785-3D66-42CB-8F40-E3F97A395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7D68B-9785-442D-9988-C3E78672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1C0D4-3459-44B2-95C8-B6EFB1D1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AC737-723D-4F1F-86C2-89A86B78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1D03F-4E0B-4426-B1E7-B8A73320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C4E53-A61F-4149-B101-98594D7F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F34A6-B61E-4A1C-83A1-3E2C5965A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F6F98-A221-4CC0-AE56-C1674E86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0A087-14FB-44EA-B702-DE28FD94F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112E3-7303-4279-A03D-F8AB11A5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439" r:id="rId2"/>
    <p:sldLayoutId id="2147493440" r:id="rId3"/>
    <p:sldLayoutId id="2147493441" r:id="rId4"/>
    <p:sldLayoutId id="2147493442" r:id="rId5"/>
    <p:sldLayoutId id="2147493443" r:id="rId6"/>
    <p:sldLayoutId id="2147493444" r:id="rId7"/>
    <p:sldLayoutId id="2147493445" r:id="rId8"/>
    <p:sldLayoutId id="2147493446" r:id="rId9"/>
    <p:sldLayoutId id="2147493447" r:id="rId10"/>
    <p:sldLayoutId id="21474934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02011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八上三单元阅读教学设计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88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掌握本单元的重点词汇和短语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理解本单元的语法结构和句型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熟悉本单元的主题和话题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提高阅读理解能力和语言表达能力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3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培养学生的批判性思维，能够分析和评价文本的观点和论证。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培养学生的阅读理解能力，能够理解文本的主旨和深层含义。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提高学生的阅读技巧，包括快速阅读、精读、略读等。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增强学生的阅读兴趣和习惯，能够自主选择和阅读适合自己的读物。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https://d.book118.com/886100201140010053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Montserrat ExtraBold</vt:lpstr>
      <vt:lpstr>Office Theme</vt:lpstr>
      <vt:lpstr>八上三单元阅读教学设计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2024-09-20T09:26:23.993</cp:lastPrinted>
  <dcterms:created xsi:type="dcterms:W3CDTF">2024-09-20T01:26:24Z</dcterms:created>
  <dcterms:modified xsi:type="dcterms:W3CDTF">2024-09-20T01:26:25Z</dcterms:modified>
</cp:coreProperties>
</file>