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A6B5-CC9D-4AE6-BF25-5EDB3AD8C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8C8B-CE97-4996-9FAD-7DAE48D2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6BE14-1649-426F-9D19-A23FC75A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A1466-3D7D-428C-A523-FAFC064C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0FF39-93DB-4C82-85DF-8BFBA2F7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7260F-1F34-4BBD-A4AB-D505A219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613A1-6300-402B-BC7C-BF0C824C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BAAF0-C6A6-44EE-A595-822AC4D6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90AC8-11FB-4FF0-9B3A-A3BF9B48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7AA8B-2256-4C24-A3D5-95CA02CC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2B1AB-330C-4753-82D0-DDAC81B3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2015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胸腔小导管的置入与护理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胸腔小导管的并发症与预防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胸腔小导管的拔除与后续护理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胸腔小导管的护理实践建议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胸腔小导管可以引流胸腔内的积液，减轻患者胸痛、呼吸困难等症状。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引流胸腔积液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胸腔小导管可以作为药物直接注入胸腔的通道，用于治疗胸膜疾病、肺部感染等疾病。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胸腔小导管可以用于诊断胸腔内病变，通过引流出的液体进行细胞学、生化等检查，有助于确定病因。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胸腔小导管在临床中的应用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正确的护理可以减少胸腔小导管感染的风险，避免患者发生不必要的痛苦和并发症。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减轻患者不适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良好的护理可以保证胸腔小导管的引流效果，使治疗更加有效，促进患者的康复。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通过适当的护理措施，可以减轻患者因胸腔小导管放置而产生的不适感，提高患者的舒适度。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胸腔小导管护理的重要性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胸腔小导管的置入与护理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胸腔小导管一般通过皮肤穿刺进入胸腔，导管末端连接引流装置，以排出胸腔积液或气体。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置入前应确保导管清洁、无菌，置入过程中应严格遵守无菌操作规程，避免反复穿刺导致感染。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置入方法与注意事项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定期更换引流袋，确保引流袋清洁、干燥。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保持引流装置清洁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密切观察引流液的量、颜色和性质，以及引流是否通畅，如有异常及时处理。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定期检查导管固定情况，避免导管移位或脱落。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保持导管固定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置入后的日常护理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保持引流装置清洁，定期更换敷料，如有感染症状应及时就医。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检查导管是否通畅，可适当调整导管位置或使用生理盐水冲洗导管。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导管脱落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加强固定，避免剧烈运动，如有脱落及时就医处理。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21" r="1682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胸腔小导管的并发症与预防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保持导管周围皮肤清洁干燥，定期更换敷料，严格无菌操作，降低导管感染的风险。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一旦发现导管感染，应立即拔除导管，并进行抗感染治疗，同时对周围皮肤和组织进行清洁和消毒。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导管感染的预防与处理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https://d.book118.com/886102015204010103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2024-09-29T02:26:08.046</cp:lastPrinted>
  <dcterms:created xsi:type="dcterms:W3CDTF">2024-09-28T18:26:08Z</dcterms:created>
  <dcterms:modified xsi:type="dcterms:W3CDTF">2024-09-28T18:26:09Z</dcterms:modified>
</cp:coreProperties>
</file>