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1AF43-F187-44D9-9DBE-DDBFD47F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F8A9F-641A-4B46-9E67-E7A673FA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DA8E7-B024-4C89-BB16-08001D352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61153-8517-4079-A33E-79C375DA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BEAA9-EFFB-4B6E-BD92-52A018FC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DF845-7B2D-4667-9DF1-4872195CF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93F7C-9054-4FB7-8B98-A03F295B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F98A1-2799-4B2A-9311-266FF9D9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59F8D-2BE4-4E3D-BBCD-212B3F9D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9D0CE-D44F-4AA0-9F7A-B4E06DC2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1F040-2ADB-40A3-8913-F69B98D6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2220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小学一年级下册科学《认识物体的形状》课件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物体形状的分类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物体形状的特点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物体形状的应用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设计一个与形状相关的游戏，如“猜形状”或“拼图游戏”，让学生在游戏中感受形状的魅力，从而激发他们的学习兴趣。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展示一些生活中常见的物品，如圆形的气球、方形的书等，引导学生思考这些物品的形状，并提问他们为什么这些物品是这种形状。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激发兴趣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生活实例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游戏导入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通过PPT展示本节课的学习目标，让学生了解本节课的主题和重点。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提出一些关于形状的问题，如“你们知道什么是形状吗？”、“你们在生活中见过哪些形状？”等，引导学生思考并回答，从而自然地引入主题。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418" r="344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物体形状的分类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67" r="7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圆形的物体通常具有光滑的表面，没有棱角，可以自由滚动。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篮球、足球、乒乓球等球类都是圆形的。它们没有棱角，因此可以在平面上自由滚动。这种形状使得它们在运动时能够保持稳定，减少空气阻力。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圆形物体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方形物体有四个相等的边和四个直角，通常用于建筑和制造。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桌子、椅子、柜子等家具通常采用方形设计。这种形状方便制造和运输，同时也有利于稳定支撑。在建筑中，方形结构能够提供更好的承重能力。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方形物体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6" r="35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79" r="200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29" r="161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三角形物体具有三条边和三个角，稳定性较好，常用于支撑和固定。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金字塔、三角支架、三脚架等都是三角形结构的例子。由于三角形具有稳定性，因此这些物体在承受重量时不易变形或倒塌。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三角形物体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其他形状的物体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除了圆形、方形和三角形外，还有许多其他形状的物体，如椭圆形、菱形等。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生活中有许多其他形状的物体，如梨形、心形等。这些形状的物体通常具有特殊的功能或用途，如心形物体通常用于表达爱意。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物体形状的特点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5" r="155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圆形的边缘是光滑的曲线，没有棱角。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圆形物体可以滚动，没有固定的方向。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圆形物体可以均匀地承受压力，不易变形。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圆形在生活中应用广泛，如轮胎、球等。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圆形物体的特点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https://d.book118.com/886102220005010033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2024-09-01T10:37:24.915</cp:lastPrinted>
  <dcterms:created xsi:type="dcterms:W3CDTF">2024-09-01T02:37:24Z</dcterms:created>
  <dcterms:modified xsi:type="dcterms:W3CDTF">2024-09-01T02:37:27Z</dcterms:modified>
</cp:coreProperties>
</file>