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E1F78-B2CC-4D4A-9300-14D020A5D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F9514-5D7B-47FA-9EAC-5ECDD688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5DCE3-8EC2-460C-8725-C199154E4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87855-3E1C-4C87-9585-D1977E90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D4FBFD-BC0C-417A-BCEB-45BDEE1AA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43FF1-D74C-4D6C-BA7D-12F60025E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5A12B-2277-4984-8BC5-0CC9FD85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EFA1E-026B-477B-B3FB-BAC6B5941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7A2A2-F6E1-422E-A510-5B5B684A2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7C0FD-CE4E-4078-9455-E09941CC9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2A284-9F3A-4F80-B977-51AFD9D45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030442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财务管理述职报告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预算管理及执行情况分析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成本控制与费用管理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税务筹划与合规性审查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资金管理与投资决策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工作概述与职责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财务管理岗位介绍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财务管理岗位是企业中非常重要的职位之一，负责全面管理企业的财务活动，确保企业财务状况良好，为企业的发展提供有力的财务支持。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财务管理人员需要具备专业的财务知识和丰富的实践经验，能够熟练掌握财务管理工具和方法，对企业的财务数据进行准确的分析和判断。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负责制定企业的财务管理制度和流程，确保企业财务工作的规范化和标准化。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负责编制企业的财务预算和财务计划，监督预算执行情况，及时进行调整和优化。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负责企业的会计核算和财务报表编制工作，确保财务数据的准确性和完整性。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负责企业的税务申报和税务筹划工作，合理利用税收政策，降低企业税负。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负责企业的资金管理和资金筹措工作，确保企业资金的流动性和安全性。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财务管理工作需要遵循一定的工作流程和规范，包括财务数据的收集、整理、分析、判断和决策等环节。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财务管理人员需要严格按照企业财务管理制度和流程开展工作，确保财务工作的合规性和规范性。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财务管理人员需要保持与企业管理层和其他部门的良好沟通，及时反映企业财务状况和经营情况，为企业决策提供准确的财务依据。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财务报表编制及分析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34" b="28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资产负债表编制及分析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资产总额及结构分析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详细阐述公司资产总额、各类资产占比及变动情况，分析资产结构合理性。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负债总额及结构分析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阐述公司负债总额、各类负债占比及变动情况，分析负债结构对公司经营的影响。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所有者权益分析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分析公司所有者权益的构成及变动情况，包括实收资本、资本公积、盈余公积和未分配利润等。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成本费用分析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详细分析公司各项成本费用的构成、占比及变动情况，提出成本控制建议。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利润总额及分配分析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阐述公司利润总额、所得税费用及净利润的分配情况，评估公司的盈利能力及利润分配政策。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分析公司营业收入的来源、构成及变动情况，评估市场占有率和盈利能力。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利润表编制及分析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分析公司经营活动的现金流入、流出及净额情况，评估公司的经营效率和偿债能力。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经营活动现金流量分析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阐述公司投资活动的现金流入、流出及净额情况，评估公司的投资策略和风险控制能力。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投资活动现金流量分析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分析公司筹资活动的现金流入、流出及净额情况，评估公司的筹资能力和资本结构调整情况。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筹资活动现金流量分析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现金流量表编制及分析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预算管理及执行情况分析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92" r="18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我们采用零基预算和增量预算相结合的方法进行预算编制，既考虑了历史数据，也结合了公司未来的发展战略和业务需求。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编制流程包括目标设定、预算编制、预算审批和预算下达四个环节。首先，根据公司战略和市场需求设定预算目标；其次，各部门按照目标编制详细预算；然后，经过财务部门和高层领导的审批，最终下达预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我们建立了完善的预算执行监控体系，通过定期报告、差异分析和预警机制，实时监控预算执行情况，确保预算的有效执行。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在预算执行过程中，如遇市场环境变化、业务需求调整等特殊情况，我们会启动预算调整机制，对预算进行合理调整，以保证公司业务的正常开展。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针对预算与实际出现的差异，我们会进行深入分析，找出差异原因。可能的原因包括市场变化、政策调整、内部管理问题等。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根据差异原因分析结果，我们会制定相应的改进措施。例如，优化市场策略、调整产品定价、改进内部管理等，以降低预算与实际差异，提高预算管理水平。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预算与实际差异分析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成本控制与费用管理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https://d.book118.com/886103044230010041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2024-09-08T23:05:38.376</cp:lastPrinted>
  <dcterms:created xsi:type="dcterms:W3CDTF">2024-09-08T15:05:38Z</dcterms:created>
  <dcterms:modified xsi:type="dcterms:W3CDTF">2024-09-08T15:05:40Z</dcterms:modified>
</cp:coreProperties>
</file>