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D0363-3E00-490A-90EB-31154D0D3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C8E9C-6714-4900-8FDE-8EE93321D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9AE8F-5B3B-47B2-A40F-45B6E6901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229AD-F5BC-4DF2-BFB5-8E30844E9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A88FA1-22B6-465C-A28A-4D13C475B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20446F-0CB9-4457-B082-F6CD893FC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777092-34C1-4D79-B9A5-3186B2702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8EED6-A087-458A-94A4-0736D3EF4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4D6F02-6B93-4406-85F7-E31189B8C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FF779-7CA1-4691-B6F1-9AC3244DD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8E6D4-F251-4258-8E38-BA18DC905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0305120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宽带集群解决方案_无线政务网(TD-LTE专网)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TD-LTE专网技术基础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宽带集群解决方案设计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无线政务网应用场景分析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实施方案与计划安排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政务信息化需求增长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随着政府信息化建设的深入，各部门对高效、安全的无线通信需求日益迫切。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传统通信方式局限性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传统有线通信方式在移动性、灵活性和扩展性方面存在局限，无法满足政务信息化发展需求。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无线政务网优势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无线政务网具有部署灵活、覆盖广泛、移动性强等优势，能够满足政务信息化建设的多方面需求。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917" r="49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340" r="2334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高安全性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高可靠性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大容量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政务通信涉及敏感信息和重要数据，要求网络具备高安全性和保密性。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随着政务信息化的发展，数据传输量不断增加，要求网络具备大容量和高带宽。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政务通信要求网络具备高可靠性和稳定性，确保通信畅通无阻。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政务人员需要随时随地进行通信和数据传输，要求网络具备良好的移动性和便携性。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TD-LTE专网技术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采用TD-LTE专网技术，搭建高速、安全、可靠的无线通信网络，满足政务信息化需求。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宽带集群通信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通过宽带集群通信技术，实现政务部门间的快速、高效、协同通信。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根据政务部门的实际需求，提供定制化的网络解决方案和优质的运维服务。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解决方案概述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TD-LTE专网技术基础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375" r="10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MIMO技术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利用多输入多输出技术，通过空间复用或分集，提高系统容量和传输可靠性。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时分双工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TD-LTE采用时分双工模式，上下行传输在同一频带内，通过时隙的不同进行区分。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OFDM技术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采用正交频分复用技术，将高速数据流分配到多个正交子载波上进行并行传输，提高频谱利用率。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TD-LTE技术原理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包括移动性管理实体（MME）、服务网关（SGW）和公共数据网网关（PGW），负责用户签约数据存储、移动性管理和数据交换等。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EPC核心网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负责无线资源管理、无线承载控制、用户平面数据路由等，与UE进行无线通信。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eNodeB基站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包括手机、平板电脑等终端设备，支持TD-LTE制式，实现无线接入和通信功能。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UE用户设备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TD-LTE网络架构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15" r="41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TD-LTE系统峰值速率可达100Mbps（下行）和50Mbps（上行），满足高速数据传输需求。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峰值速率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频谱效率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移动性管理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QoS保障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采用先进的无线通信技术，提高频谱利用效率，降低运营商的频谱成本。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支持高速移动场景下的无缝切换和漫游，确保用户在移动过程中业务不中断。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提供不同等级的QoS服务，满足不同业务对时延、抖动、丢包率等指标的要求。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TD-LTE关键性能指标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宽带集群解决方案设计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核心网设计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采用高性能路由器和交换机，构建高可靠性、高带宽的核心网络，实现数据的快速传输和处理。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基站设计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根据覆盖范围和容量需求，合理规划基站布局，采用先进的无线通信技术，确保信号的稳定传输。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调度中心设计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设立专门的调度中心，负责网络的监控、管理和调度，确保网络的正常运行和高效利用。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路由器和交换机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选用高性能、高可靠性的路由器和交换机，支持高速数据传输和大规模网络扩展。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基站设备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选用符合TD-LTE标准的基站设备，支持高速移动数据传输和低延迟通信。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配备防火墙、入侵检测系统等安全设备，确保网络的安全性和稳定性。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硬件设备选型与配置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https://d.book118.com/886103051203010044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2024-09-13T05:41:24.316</cp:lastPrinted>
  <dcterms:created xsi:type="dcterms:W3CDTF">2024-09-12T21:41:24Z</dcterms:created>
  <dcterms:modified xsi:type="dcterms:W3CDTF">2024-09-12T21:41:26Z</dcterms:modified>
</cp:coreProperties>
</file>