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D961D-99A1-4CEA-94D6-5C3C5C132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9A9E6-F18D-4EC7-A45F-1CDAAFE6A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B3E5F-921D-462C-AFD6-D4D1FBFFA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5B339-3028-40B5-8F4C-97B675420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BAA64-FF3E-4AF0-A01A-3872F6816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FEBCAC-955C-4015-89FB-C3D9C0C19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414CB-6D7C-4450-821A-6B2FCC129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BD087-56EC-4697-9174-4C7363406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3D6CA-EFC9-4F9C-864B-AC43AF3D6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0A711-9365-4ED1-8E7D-E3CE6C8FD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F8CFE-A312-4B4B-8A9A-53DBE5FE3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11234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土地可持续利用教案\n## 1.土地可持续利用的基本概念与重要性\n### 1.1土地可持续利用的定义与目标\n### 1.2土地可持续利用的重要性及原因\n### 1.3土地可持续利用与传统土地利用方式的对比\n## 2.土地可持续利用的基本原则与方法\n### 2.1土地可持续利用的基本原则\n### 2.2土地可持续利用的方法与技术\n### 2.3土地可持续利用的实践案例与经验\n## 3.土地资源的保护与合理利用\n### 3.1土地资源的保护措施与技术\n### 3.2土地资源的合理利用方式与策略\n### 3.3土地资源保护与合理利用的案例分析\n## 4.土地生态系统的恢复与重建\n### 4.1土地生态系统恢复与重建的意义与目标\n### 4.2土地生态系统恢复与重建的方法与技术\n### 4.3土地生态系统恢复与重建的实践案例与经验\n## 5.土地可持续利用的政策与法规\n### 5.1土地可持续利用的政策支持与技术指导\n### 5.2土地可持续利用的法规体系与监管\n### 5.3土地可持续利用政策与法规的案例分析\n## 6.土地可持续利用的国际合作与交流\n### 6.1国际土地可持续利用的合作项目与组织\n### 6.2国际土地可持续利用的技术转移与经验分享\n### 6.3国际土地可持续利用合作与交流的案例分析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土地可持续利用教案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土地可持续利用的基本概念与重要性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满足当代人类需求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不损害后代利益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保持土地资源生产力</a:t>
                </a:r>
                <a:endParaRPr/>
              </a:p>
            </p:txBody>
          </p:sp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土地可持续利用的定义</a:t>
                </a:r>
                <a:endParaRPr/>
              </a:p>
            </p:txBody>
          </p:sp>
        </p:grpSp>
        <p:grpSp>
          <p:nvGrpSpPr>
            <p:cNvPr id="21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生产力持续增长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社会经济可持续发展</a:t>
                </a:r>
                <a:endParaRPr/>
              </a:p>
            </p:txBody>
          </p:sp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土地可持续利用的目标</a:t>
                </a:r>
                <a:endParaRPr/>
              </a:p>
            </p:txBody>
          </p:sp>
        </p:grpSp>
        <p:grpSp>
          <p:nvGrpSpPr>
            <p:cNvPr id="22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人地和谐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节约与集约</a:t>
                </a:r>
                <a:endParaRPr/>
              </a:p>
            </p:txBody>
          </p:sp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土地可持续利用的核心理念</a:t>
                </a:r>
                <a:endParaRPr/>
              </a:p>
            </p:txBody>
          </p:sp>
        </p:grpSp>
      </p:grpSp>
      <p:pic>
        <p:nvPicPr>
          <p:cNvPr id="22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土地可持续利用的定义与目标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土地可持续利用的重要性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保障粮食安全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土地可持续利用的原因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生态环境保护要求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土地可持续利用的重要性及原因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组合 2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0" name="组合 24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传统土地利用方式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过度开发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浪费资源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破坏生态环境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组合 25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土地可持续利用方式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保护生态环境</a:t>
                </a:r>
                <a:endParaRPr/>
              </a:p>
            </p:txBody>
          </p:sp>
          <p:pic>
            <p:nvPicPr>
              <p:cNvPr id="25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组合 25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土地可持续利用的优势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减少生态环境破坏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促进社会经济可持续发展</a:t>
                </a:r>
                <a:endParaRPr/>
              </a:p>
            </p:txBody>
          </p:sp>
          <p:pic>
            <p:nvPicPr>
              <p:cNvPr id="26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土地可持续利用与传统土地利用方式的对比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土地可持续利用的基本原则与方法</a:t>
            </a:r>
            <a:endParaRPr/>
          </a:p>
        </p:txBody>
      </p:sp>
      <p:sp>
        <p:nvSpPr>
          <p:cNvPr id="26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组合 27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72" name="组合 271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公平原则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公平分配土地资源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公平承担利用责任</a:t>
                </a:r>
                <a:endParaRPr/>
              </a:p>
            </p:txBody>
          </p:sp>
          <p:pic>
            <p:nvPicPr>
              <p:cNvPr id="27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7" name="组合 276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效率原则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提高土地利用效率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降低土地利用成本</a:t>
                </a:r>
                <a:endParaRPr/>
              </a:p>
            </p:txBody>
          </p:sp>
          <p:pic>
            <p:nvPicPr>
              <p:cNvPr id="28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2" name="组合 281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保持生物多样性</a:t>
                </a:r>
                <a:endParaRPr/>
              </a:p>
            </p:txBody>
          </p:sp>
          <p:pic>
            <p:nvPicPr>
              <p:cNvPr id="28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7" name="组合 286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保障土地资源安全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保障社会经济发展</a:t>
                </a:r>
                <a:endParaRPr/>
              </a:p>
            </p:txBody>
          </p:sp>
          <p:pic>
            <p:nvPicPr>
              <p:cNvPr id="29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土地可持续利用的基本原则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土地可持续利用的方法与技术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组合 2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组合 2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土地可持续利用方法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土地利用监测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组合 3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土地可持续利用技术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遥感技术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地理信息系统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土地资源优化配置技术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土地可持续利用实践案例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荷兰土地利用模式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中国生态农业示范县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土地可持续利用经验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社会参与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土地可持续利用的实践案例与经验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土地资源的保护与合理利用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土地资源的保护措施与技术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土地资源保护措施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设立保护区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限制过度开发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实施土地整治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土地资源保护技术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生态修复技术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土壤改良技术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土地资源监测技术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土地资源的合理利用方式与策略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组合 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组合 2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土地资源合理利用方式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节约用地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集约用地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多元化利用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组合 3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土地资源合理利用策略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政策引导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市场调控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土地资源保护案例分析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中国退耕还林工程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澳大利亚大堡礁保护区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土地资源合理利用案例分析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德国汉堡港口新城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中国上海临港新城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土地资源保护与合理利用的案例分析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https://d.book118.com/886111234151010054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土地可持续利用教案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2024-09-21T20:37:42.077</cp:lastPrinted>
  <dcterms:created xsi:type="dcterms:W3CDTF">2024-09-21T12:37:42Z</dcterms:created>
  <dcterms:modified xsi:type="dcterms:W3CDTF">2024-09-21T12:37:43Z</dcterms:modified>
</cp:coreProperties>
</file>