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70DFE-113B-4F78-A5D5-CFB2A6894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4C6BC-57F7-41A2-B5D9-882F453E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93F5-9A50-4C34-8B84-81D240939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E49AB-9F30-461C-B2C3-D3AFB38B3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FE9CC-DED1-4F6B-8F9E-705C088C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1B2FE0-2D77-4059-983A-6FB389C0B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892A5-B645-4C84-AD6C-33BF5F7BA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40DE3-8EC0-44E7-A955-246ACCD86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5F3ED-1BF9-4854-B317-ADF8B1FA1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297AF-70C4-426C-9F0E-2DA9F187E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5977F-681F-46A2-B106-6F823A30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12022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不锈钢常用接头形式焊接操作指南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焊接前准备</a:t>
            </a:r>
          </a:p>
          <a:p>
            <a:r>
              <a:t>焊接工艺参数</a:t>
            </a:r>
          </a:p>
          <a:p>
            <a:r>
              <a:t>接头形式与特点</a:t>
            </a:r>
          </a:p>
          <a:p>
            <a:r>
              <a:t>焊接操作技巧</a:t>
            </a:r>
          </a:p>
          <a:p>
            <a:r>
              <a:t>质量检查与缺陷处理</a:t>
            </a:r>
          </a:p>
          <a:p>
            <a:r>
              <a:t>安全防护与环保要求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焊接前准备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558" r="215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确认不锈钢材料类型、规格和等级，确保其与焊接接头相匹配。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检查不锈钢材料的表面质量，去除油污、锈蚀和其他杂质。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根据接头形式和焊接要求，准备相应的填充材料（如焊条、焊丝等）。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材料准备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选择合适的焊接设备，如TIG焊机、MIG/MAG焊机等，并确保其处于良好状态。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根据不锈钢材料和接头形式，选择合适的焊接工艺参数，如电流、电压、焊接速度等。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68" b="78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准备必要的辅助设备，如焊枪、保护气体、冷却设备等。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设备准备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1997" r="419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84" b="146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接头形式选择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根据不锈钢材料的厚度、用途和焊接要求，选择合适的接头形式，如对接接头、角接接头、T型接头等。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对于不同类型的接头，了解其特点和焊接要求，制定相应的焊接方案。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考虑接头的可加工性和焊接变形控制，选择合适的接头形式和加工方法。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焊接工艺参数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焊接电压应与电流匹配，保证电弧稳定燃烧，避免飞溅和咬边等缺陷。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在保证焊接质量的前提下，尽量采用较低的电流和电压，以减少热输入量，降低变形和应力。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根据不锈钢材质、板厚及接头形式，选择合适的焊接电流，确保焊缝熔深和熔宽满足要求。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电流与电压选择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根据电流、电压及焊缝要求，合理控制焊接速度，确保焊缝成形良好。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焊接速度过快可能导致焊缝熔深不足、咬边等缺陷；过慢则可能使热输入量过大，导致变形和应力增加。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在实际操作中，焊工应根据经验和实际情况灵活调整焊接速度，以获得最佳的焊接效果。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焊接速度控制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38" r="20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热输入量是衡量焊接过程热作用的重要指标，直接影响焊缝质量和母材性能。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热输入量计算公式为：Q = (UI) / V，其中Q为热输入量（J/mm），U为电压（V），I为电流（A），V为焊接速度（mm/s）。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根据不锈钢的材质和厚度，以及接头形式和焊接要求，合理控制热输入量，避免产生过热、过烧等缺陷。同时，对于要求较高的焊缝，可采用低热输入量的焊接方法，如脉冲焊等。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热输入量计算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接头形式与特点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06" r="2890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优点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应用范围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对接接头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两个被连接件端面相对平行，通过焊接形成一个连续的平面或近似平面的接头。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对装配精度要求较高，焊接变形较大。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受力均匀，承载能力强，密封性好。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适用于板材、管材等直线部位的连接。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62" r="30762"/>
          <a:stretch>
            <a:fillRect/>
          </a:stretch>
        </p:blipFill>
        <p:spPr>
          <a:xfrm>
            <a:off x="4289936" y="1498289"/>
            <a:ext cx="3861423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一被连接件端面与另一被连接件表面构成复角或近似复角的接头。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能承受各种方向的力和弯矩，具有较好的刚性和稳定性。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焊接应力较大，易产生裂纹。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缺点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适用于支管与主管的连接、横梁与立柱的连接等。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应用范围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T形接头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两被连接件端面间构成大于30°，小于135°夹角的接头。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操作简单，焊接变形小，能承受一定的弯矩和剪力。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承载能力相对较低，密封性较差。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适用于不承受大载荷、密封性要求不高的部位，如角钢、角铁的连接等。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角接接头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https://d.book118.com/886112022013010043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2024-09-10T20:13:49.114</cp:lastPrinted>
  <dcterms:created xsi:type="dcterms:W3CDTF">2024-09-10T12:13:49Z</dcterms:created>
  <dcterms:modified xsi:type="dcterms:W3CDTF">2024-09-10T12:13:51Z</dcterms:modified>
</cp:coreProperties>
</file>