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19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92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image" Target="../media/image1.png" /><Relationship Id="rId13" Type="http://schemas.openxmlformats.org/officeDocument/2006/relationships/tags" Target="../tags/tag12.xml" /><Relationship Id="rId14" Type="http://schemas.openxmlformats.org/officeDocument/2006/relationships/image" Target="../media/image2.png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2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51.xml" /><Relationship Id="rId11" Type="http://schemas.openxmlformats.org/officeDocument/2006/relationships/tags" Target="../tags/tag52.xml" /><Relationship Id="rId12" Type="http://schemas.openxmlformats.org/officeDocument/2006/relationships/image" Target="../media/image3.png" /><Relationship Id="rId13" Type="http://schemas.openxmlformats.org/officeDocument/2006/relationships/tags" Target="../tags/tag53.xml" /><Relationship Id="rId14" Type="http://schemas.openxmlformats.org/officeDocument/2006/relationships/image" Target="../media/image2.png" /><Relationship Id="rId15" Type="http://schemas.openxmlformats.org/officeDocument/2006/relationships/tags" Target="../tags/tag54.xml" /><Relationship Id="rId16" Type="http://schemas.openxmlformats.org/officeDocument/2006/relationships/tags" Target="../tags/tag55.xml" /><Relationship Id="rId17" Type="http://schemas.openxmlformats.org/officeDocument/2006/relationships/tags" Target="../tags/tag56.xml" /><Relationship Id="rId18" Type="http://schemas.openxmlformats.org/officeDocument/2006/relationships/tags" Target="../tags/tag57.xml" /><Relationship Id="rId19" Type="http://schemas.openxmlformats.org/officeDocument/2006/relationships/tags" Target="../tags/tag58.xml" /><Relationship Id="rId2" Type="http://schemas.openxmlformats.org/officeDocument/2006/relationships/tags" Target="../tags/tag43.xml" /><Relationship Id="rId20" Type="http://schemas.openxmlformats.org/officeDocument/2006/relationships/tags" Target="../tags/tag59.xml" /><Relationship Id="rId21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2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14" Type="http://schemas.openxmlformats.org/officeDocument/2006/relationships/tags" Target="../tags/tag123.xml" /><Relationship Id="rId15" Type="http://schemas.openxmlformats.org/officeDocument/2006/relationships/tags" Target="../tags/tag124.xml" /><Relationship Id="rId16" Type="http://schemas.openxmlformats.org/officeDocument/2006/relationships/tags" Target="../tags/tag125.xml" /><Relationship Id="rId17" Type="http://schemas.openxmlformats.org/officeDocument/2006/relationships/tags" Target="../tags/tag126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image" Target="../media/image1.png" /><Relationship Id="rId8" Type="http://schemas.openxmlformats.org/officeDocument/2006/relationships/tags" Target="../tags/tag118.xml" /><Relationship Id="rId9" Type="http://schemas.openxmlformats.org/officeDocument/2006/relationships/image" Target="../media/image2.png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E9A5B8-22A2-4A7D-8BB0-88324CB1E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B5EEC6-1563-40E2-AFBA-7DADB3D1F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54DD83-3A64-420F-A4EA-040075E2F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3E0F91-FAD0-476C-B9A9-96B4BCD3B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4C3C57-63C3-4275-B97D-7D29097E5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591DAC-879C-4FEE-8599-7995A5BB3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C90AD7-C6CE-461C-87BE-09C95DD52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267838-D187-47A9-9377-97AB14AF6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354C22-4DDE-4F12-AE4D-05312523C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4FE427-5816-440A-8927-C59B41098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75F7FE-8ED9-425C-98FC-500D89D64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72" name="椭圆 81"/>
          <p:cNvSpPr>
            <a:spLocks noChangeAspect="1"/>
          </p:cNvSpPr>
          <p:nvPr>
            <p:custDataLst>
              <p:tags r:id="rId2"/>
            </p:custDataLst>
          </p:nvPr>
        </p:nvSpPr>
        <p:spPr>
          <a:xfrm flipH="1">
            <a:off x="7106285" y="2912110"/>
            <a:ext cx="1763395" cy="1763395"/>
          </a:xfrm>
          <a:prstGeom prst="ellipse">
            <a:avLst/>
          </a:prstGeom>
          <a:gradFill flip="none" rotWithShape="1">
            <a:gsLst>
              <a:gs pos="0">
                <a:schemeClr val="bg1">
                  <a:alpha val="5000"/>
                </a:schemeClr>
              </a:gs>
              <a:gs pos="89000">
                <a:schemeClr val="accent1">
                  <a:lumMod val="40000"/>
                  <a:lumOff val="60000"/>
                  <a:alpha val="6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" panose="00000500000000000000" charset="-122"/>
              <a:sym typeface="+mn-ea"/>
            </a:endParaRPr>
          </a:p>
        </p:txBody>
      </p:sp>
      <p:sp>
        <p:nvSpPr>
          <p:cNvPr id="1048674" name="矩形: 圆顶角 12"/>
          <p:cNvSpPr/>
          <p:nvPr>
            <p:custDataLst>
              <p:tags r:id="rId3"/>
            </p:custDataLst>
          </p:nvPr>
        </p:nvSpPr>
        <p:spPr>
          <a:xfrm rot="18900000" flipH="1">
            <a:off x="2332990" y="1199515"/>
            <a:ext cx="1979930" cy="3685540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676" name="矩形: 圆顶角 13"/>
          <p:cNvSpPr/>
          <p:nvPr>
            <p:custDataLst>
              <p:tags r:id="rId4"/>
            </p:custDataLst>
          </p:nvPr>
        </p:nvSpPr>
        <p:spPr>
          <a:xfrm rot="8100000" flipH="1">
            <a:off x="2037080" y="2382520"/>
            <a:ext cx="1979930" cy="373697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100000">
                <a:schemeClr val="accent6">
                  <a:lumMod val="20000"/>
                  <a:lumOff val="80000"/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678" name="任意多边形: 形状 11"/>
          <p:cNvSpPr/>
          <p:nvPr>
            <p:custDataLst>
              <p:tags r:id="rId5"/>
            </p:custDataLst>
          </p:nvPr>
        </p:nvSpPr>
        <p:spPr>
          <a:xfrm flipH="1">
            <a:off x="10198733" y="0"/>
            <a:ext cx="1490346" cy="840741"/>
          </a:xfrm>
          <a:custGeom>
            <a:gdLst>
              <a:gd name="connsiteX0" fmla="*/ 1480712 w 1490346"/>
              <a:gd name="connsiteY0" fmla="*/ 0 h 840741"/>
              <a:gd name="connsiteX1" fmla="*/ 9634 w 1490346"/>
              <a:gd name="connsiteY1" fmla="*/ 0 h 840741"/>
              <a:gd name="connsiteX2" fmla="*/ 0 w 1490346"/>
              <a:gd name="connsiteY2" fmla="*/ 95568 h 840741"/>
              <a:gd name="connsiteX3" fmla="*/ 745173 w 1490346"/>
              <a:gd name="connsiteY3" fmla="*/ 840741 h 840741"/>
              <a:gd name="connsiteX4" fmla="*/ 1490346 w 1490346"/>
              <a:gd name="connsiteY4" fmla="*/ 95568 h 8407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90346" h="840741">
                <a:moveTo>
                  <a:pt x="1480712" y="0"/>
                </a:moveTo>
                <a:lnTo>
                  <a:pt x="9634" y="0"/>
                </a:lnTo>
                <a:lnTo>
                  <a:pt x="0" y="95568"/>
                </a:lnTo>
                <a:cubicBezTo>
                  <a:pt x="0" y="507116"/>
                  <a:pt x="333625" y="840741"/>
                  <a:pt x="745173" y="840741"/>
                </a:cubicBezTo>
                <a:cubicBezTo>
                  <a:pt x="1156721" y="840741"/>
                  <a:pt x="1490346" y="507116"/>
                  <a:pt x="1490346" y="95568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alpha val="10000"/>
                </a:schemeClr>
              </a:gs>
              <a:gs pos="89000">
                <a:schemeClr val="accent1">
                  <a:alpha val="25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35" name="直接连接符 21"/>
          <p:cNvCxnSpPr/>
          <p:nvPr>
            <p:custDataLst>
              <p:tags r:id="rId6"/>
            </p:custDataLst>
          </p:nvPr>
        </p:nvCxnSpPr>
        <p:spPr>
          <a:xfrm>
            <a:off x="1144905" y="60134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7"/>
            </p:custDataLst>
          </p:nvPr>
        </p:nvCxnSpPr>
        <p:spPr>
          <a:xfrm>
            <a:off x="1144905" y="65976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2"/>
          <p:cNvCxnSpPr/>
          <p:nvPr>
            <p:custDataLst>
              <p:tags r:id="rId8"/>
            </p:custDataLst>
          </p:nvPr>
        </p:nvCxnSpPr>
        <p:spPr>
          <a:xfrm>
            <a:off x="1144905" y="71818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0" name="椭圆 11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10654665" y="6252210"/>
            <a:ext cx="107950" cy="10795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2" name="椭圆 10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>
            <a:off x="10902315" y="6252210"/>
            <a:ext cx="107950" cy="10795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4" name="椭圆 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>
            <a:off x="10407015" y="6252210"/>
            <a:ext cx="107950" cy="10795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pic>
        <p:nvPicPr>
          <p:cNvPr id="2097153" name="图片 56" descr="箭头 右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412875" y="6229350"/>
            <a:ext cx="153670" cy="153670"/>
          </a:xfrm>
          <a:prstGeom prst="rect">
            <a:avLst/>
          </a:prstGeom>
        </p:spPr>
      </p:pic>
      <p:pic>
        <p:nvPicPr>
          <p:cNvPr id="2097155" name="图片 57" descr="箭头 右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>
            <a:off x="1144905" y="6229350"/>
            <a:ext cx="153670" cy="153670"/>
          </a:xfrm>
          <a:prstGeom prst="rect">
            <a:avLst/>
          </a:prstGeom>
        </p:spPr>
      </p:pic>
      <p:sp>
        <p:nvSpPr>
          <p:cNvPr id="1048686" name="副标题"/>
          <p:cNvSpPr txBox="1">
            <a:spLocks noGrp="1"/>
          </p:cNvSpPr>
          <p:nvPr>
            <p:ph type="body" idx="3" hasCustomPrompt="1"/>
            <p:custDataLst>
              <p:tags r:id="rId16"/>
            </p:custDataLst>
          </p:nvPr>
        </p:nvSpPr>
        <p:spPr>
          <a:xfrm>
            <a:off x="4460086" y="1543720"/>
            <a:ext cx="6724805" cy="876899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200" b="0" i="0" u="none" strike="noStrike" kern="1200" cap="none" spc="0" normalizeH="0" baseline="0" noProof="1">
                <a:gradFill>
                  <a:gsLst>
                    <a:gs pos="7000">
                      <a:schemeClr val="accent1">
                        <a:lumMod val="60000"/>
                        <a:lumOff val="40000"/>
                      </a:schemeClr>
                    </a:gs>
                    <a:gs pos="100000">
                      <a:schemeClr val="accent2">
                        <a:lumMod val="60000"/>
                        <a:lumOff val="40000"/>
                      </a:schemeClr>
                    </a:gs>
                  </a:gsLst>
                  <a:lin ang="78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 hasCustomPrompt="1"/>
            <p:custDataLst>
              <p:tags r:id="rId17"/>
            </p:custDataLst>
          </p:nvPr>
        </p:nvSpPr>
        <p:spPr>
          <a:xfrm>
            <a:off x="4460240" y="2521585"/>
            <a:ext cx="6724650" cy="1422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300" normalizeH="0" baseline="0" noProof="1">
                <a:gradFill>
                  <a:gsLst>
                    <a:gs pos="20000">
                      <a:schemeClr val="accent2"/>
                    </a:gs>
                    <a:gs pos="100000">
                      <a:schemeClr val="accent1">
                        <a:lumMod val="60000"/>
                        <a:lumOff val="40000"/>
                      </a:schemeClr>
                    </a:gs>
                  </a:gsLst>
                  <a:lin ang="48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0" name="署名"/>
          <p:cNvSpPr txBox="1">
            <a:spLocks noGrp="1"/>
          </p:cNvSpPr>
          <p:nvPr>
            <p:ph type="body" idx="1" hasCustomPrompt="1"/>
            <p:custDataLst>
              <p:tags r:id="rId18"/>
            </p:custDataLst>
          </p:nvPr>
        </p:nvSpPr>
        <p:spPr>
          <a:xfrm>
            <a:off x="9240891" y="3944064"/>
            <a:ext cx="1944000" cy="457200"/>
          </a:xfrm>
          <a:prstGeom prst="roundRect">
            <a:avLst>
              <a:gd name="adj" fmla="val 49455"/>
            </a:avLst>
          </a:prstGeom>
          <a:solidFill>
            <a:schemeClr val="accent2"/>
          </a:soli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bg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00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1" name="直接连接符 9"/>
          <p:cNvCxnSpPr/>
          <p:nvPr>
            <p:custDataLst>
              <p:tags r:id="rId4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8"/>
          <p:cNvCxnSpPr/>
          <p:nvPr>
            <p:custDataLst>
              <p:tags r:id="rId5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7"/>
          <p:cNvCxnSpPr/>
          <p:nvPr>
            <p:custDataLst>
              <p:tags r:id="rId6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矩形: 圆顶角 12"/>
          <p:cNvSpPr/>
          <p:nvPr>
            <p:custDataLst>
              <p:tags r:id="rId7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14" name="任意多边形: 形状 4"/>
          <p:cNvSpPr/>
          <p:nvPr>
            <p:custDataLst>
              <p:tags r:id="rId2"/>
            </p:custDataLst>
          </p:nvPr>
        </p:nvSpPr>
        <p:spPr>
          <a:xfrm flipH="1">
            <a:off x="10275568" y="0"/>
            <a:ext cx="1490346" cy="840741"/>
          </a:xfrm>
          <a:custGeom>
            <a:gdLst>
              <a:gd name="connsiteX0" fmla="*/ 1480712 w 1490346"/>
              <a:gd name="connsiteY0" fmla="*/ 0 h 840741"/>
              <a:gd name="connsiteX1" fmla="*/ 9634 w 1490346"/>
              <a:gd name="connsiteY1" fmla="*/ 0 h 840741"/>
              <a:gd name="connsiteX2" fmla="*/ 0 w 1490346"/>
              <a:gd name="connsiteY2" fmla="*/ 95568 h 840741"/>
              <a:gd name="connsiteX3" fmla="*/ 745173 w 1490346"/>
              <a:gd name="connsiteY3" fmla="*/ 840741 h 840741"/>
              <a:gd name="connsiteX4" fmla="*/ 1490346 w 1490346"/>
              <a:gd name="connsiteY4" fmla="*/ 95568 h 8407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90346" h="840741">
                <a:moveTo>
                  <a:pt x="1480712" y="0"/>
                </a:moveTo>
                <a:lnTo>
                  <a:pt x="9634" y="0"/>
                </a:lnTo>
                <a:lnTo>
                  <a:pt x="0" y="95568"/>
                </a:lnTo>
                <a:cubicBezTo>
                  <a:pt x="0" y="507116"/>
                  <a:pt x="333625" y="840741"/>
                  <a:pt x="745173" y="840741"/>
                </a:cubicBezTo>
                <a:cubicBezTo>
                  <a:pt x="1156721" y="840741"/>
                  <a:pt x="1490346" y="507116"/>
                  <a:pt x="1490346" y="95568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alpha val="10000"/>
                </a:schemeClr>
              </a:gs>
              <a:gs pos="89000">
                <a:schemeClr val="accent1">
                  <a:alpha val="25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47" name="直接连接符 21"/>
          <p:cNvCxnSpPr/>
          <p:nvPr>
            <p:custDataLst>
              <p:tags r:id="rId3"/>
            </p:custDataLst>
          </p:nvPr>
        </p:nvCxnSpPr>
        <p:spPr>
          <a:xfrm>
            <a:off x="1144905" y="60134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4"/>
          <p:cNvCxnSpPr/>
          <p:nvPr>
            <p:custDataLst>
              <p:tags r:id="rId4"/>
            </p:custDataLst>
          </p:nvPr>
        </p:nvCxnSpPr>
        <p:spPr>
          <a:xfrm>
            <a:off x="1144905" y="65976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7"/>
          <p:cNvCxnSpPr/>
          <p:nvPr>
            <p:custDataLst>
              <p:tags r:id="rId5"/>
            </p:custDataLst>
          </p:nvPr>
        </p:nvCxnSpPr>
        <p:spPr>
          <a:xfrm>
            <a:off x="1144905" y="71818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矩形: 圆顶角 12"/>
          <p:cNvSpPr/>
          <p:nvPr>
            <p:custDataLst>
              <p:tags r:id="rId6"/>
            </p:custDataLst>
          </p:nvPr>
        </p:nvSpPr>
        <p:spPr>
          <a:xfrm rot="16200000" flipH="1">
            <a:off x="1751330" y="2410460"/>
            <a:ext cx="1711325" cy="31845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18" name="矩形: 圆顶角 13"/>
          <p:cNvSpPr/>
          <p:nvPr>
            <p:custDataLst>
              <p:tags r:id="rId7"/>
            </p:custDataLst>
          </p:nvPr>
        </p:nvSpPr>
        <p:spPr>
          <a:xfrm rot="5400000" flipH="1">
            <a:off x="2086610" y="3187065"/>
            <a:ext cx="1711325" cy="322897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70000"/>
                </a:schemeClr>
              </a:gs>
              <a:gs pos="100000">
                <a:schemeClr val="accent6">
                  <a:lumMod val="20000"/>
                  <a:lumOff val="80000"/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20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739537" y="2045218"/>
            <a:ext cx="1764211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all" spc="0" normalizeH="0" baseline="0" noProof="1">
                <a:solidFill>
                  <a:schemeClr val="accent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1739265" y="1067435"/>
            <a:ext cx="1764030" cy="9074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24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32" name="椭圆 81"/>
          <p:cNvSpPr>
            <a:spLocks noChangeAspect="1"/>
          </p:cNvSpPr>
          <p:nvPr>
            <p:custDataLst>
              <p:tags r:id="rId2"/>
            </p:custDataLst>
          </p:nvPr>
        </p:nvSpPr>
        <p:spPr>
          <a:xfrm flipH="1">
            <a:off x="7226300" y="2954655"/>
            <a:ext cx="1763395" cy="1763395"/>
          </a:xfrm>
          <a:prstGeom prst="ellipse">
            <a:avLst/>
          </a:prstGeom>
          <a:gradFill flip="none" rotWithShape="1">
            <a:gsLst>
              <a:gs pos="0">
                <a:schemeClr val="bg1">
                  <a:alpha val="5000"/>
                </a:schemeClr>
              </a:gs>
              <a:gs pos="89000">
                <a:schemeClr val="accent1">
                  <a:lumMod val="40000"/>
                  <a:lumOff val="60000"/>
                  <a:alpha val="6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" panose="00000500000000000000" charset="-122"/>
              <a:sym typeface="+mn-ea"/>
            </a:endParaRPr>
          </a:p>
        </p:txBody>
      </p:sp>
      <p:sp>
        <p:nvSpPr>
          <p:cNvPr id="1048734" name="矩形: 圆顶角 12"/>
          <p:cNvSpPr/>
          <p:nvPr>
            <p:custDataLst>
              <p:tags r:id="rId3"/>
            </p:custDataLst>
          </p:nvPr>
        </p:nvSpPr>
        <p:spPr>
          <a:xfrm flipH="1">
            <a:off x="2816225" y="1450340"/>
            <a:ext cx="1893570" cy="3524250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36" name="矩形: 圆顶角 13"/>
          <p:cNvSpPr/>
          <p:nvPr>
            <p:custDataLst>
              <p:tags r:id="rId4"/>
            </p:custDataLst>
          </p:nvPr>
        </p:nvSpPr>
        <p:spPr>
          <a:xfrm rot="10800000" flipH="1">
            <a:off x="1900555" y="1906270"/>
            <a:ext cx="1893570" cy="357314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70000"/>
                </a:schemeClr>
              </a:gs>
              <a:gs pos="95000">
                <a:schemeClr val="accent6">
                  <a:lumMod val="20000"/>
                  <a:lumOff val="80000"/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38" name="任意多边形: 形状 9"/>
          <p:cNvSpPr/>
          <p:nvPr>
            <p:custDataLst>
              <p:tags r:id="rId5"/>
            </p:custDataLst>
          </p:nvPr>
        </p:nvSpPr>
        <p:spPr>
          <a:xfrm flipH="1">
            <a:off x="10156823" y="0"/>
            <a:ext cx="1490346" cy="840741"/>
          </a:xfrm>
          <a:custGeom>
            <a:gdLst>
              <a:gd name="connsiteX0" fmla="*/ 1480712 w 1490346"/>
              <a:gd name="connsiteY0" fmla="*/ 0 h 840741"/>
              <a:gd name="connsiteX1" fmla="*/ 9634 w 1490346"/>
              <a:gd name="connsiteY1" fmla="*/ 0 h 840741"/>
              <a:gd name="connsiteX2" fmla="*/ 0 w 1490346"/>
              <a:gd name="connsiteY2" fmla="*/ 95568 h 840741"/>
              <a:gd name="connsiteX3" fmla="*/ 745173 w 1490346"/>
              <a:gd name="connsiteY3" fmla="*/ 840741 h 840741"/>
              <a:gd name="connsiteX4" fmla="*/ 1490346 w 1490346"/>
              <a:gd name="connsiteY4" fmla="*/ 95568 h 8407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90346" h="840741">
                <a:moveTo>
                  <a:pt x="1480712" y="0"/>
                </a:moveTo>
                <a:lnTo>
                  <a:pt x="9634" y="0"/>
                </a:lnTo>
                <a:lnTo>
                  <a:pt x="0" y="95568"/>
                </a:lnTo>
                <a:cubicBezTo>
                  <a:pt x="0" y="507116"/>
                  <a:pt x="333625" y="840741"/>
                  <a:pt x="745173" y="840741"/>
                </a:cubicBezTo>
                <a:cubicBezTo>
                  <a:pt x="1156721" y="840741"/>
                  <a:pt x="1490346" y="507116"/>
                  <a:pt x="1490346" y="95568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alpha val="10000"/>
                </a:schemeClr>
              </a:gs>
              <a:gs pos="89000">
                <a:schemeClr val="accent1">
                  <a:alpha val="25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53" name="直接连接符 21"/>
          <p:cNvCxnSpPr/>
          <p:nvPr>
            <p:custDataLst>
              <p:tags r:id="rId6"/>
            </p:custDataLst>
          </p:nvPr>
        </p:nvCxnSpPr>
        <p:spPr>
          <a:xfrm>
            <a:off x="1144905" y="60134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24"/>
          <p:cNvCxnSpPr/>
          <p:nvPr>
            <p:custDataLst>
              <p:tags r:id="rId7"/>
            </p:custDataLst>
          </p:nvPr>
        </p:nvCxnSpPr>
        <p:spPr>
          <a:xfrm>
            <a:off x="1144905" y="65976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11"/>
          <p:cNvCxnSpPr/>
          <p:nvPr>
            <p:custDataLst>
              <p:tags r:id="rId8"/>
            </p:custDataLst>
          </p:nvPr>
        </p:nvCxnSpPr>
        <p:spPr>
          <a:xfrm>
            <a:off x="1144905" y="71818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0" name="椭圆 10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10348595" y="6252210"/>
            <a:ext cx="107950" cy="10795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42" name="椭圆 9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>
            <a:off x="10596245" y="6252210"/>
            <a:ext cx="107950" cy="10795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44" name="椭圆 8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>
            <a:off x="10100945" y="6252210"/>
            <a:ext cx="107950" cy="10795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pic>
        <p:nvPicPr>
          <p:cNvPr id="2097157" name="图片 56" descr="箭头 右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412875" y="6229350"/>
            <a:ext cx="153670" cy="153670"/>
          </a:xfrm>
          <a:prstGeom prst="rect">
            <a:avLst/>
          </a:prstGeom>
        </p:spPr>
      </p:pic>
      <p:pic>
        <p:nvPicPr>
          <p:cNvPr id="2097159" name="图片 57" descr="箭头 右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>
            <a:off x="1144905" y="6229350"/>
            <a:ext cx="153670" cy="153670"/>
          </a:xfrm>
          <a:prstGeom prst="rect">
            <a:avLst/>
          </a:prstGeom>
        </p:spPr>
      </p:pic>
      <p:sp>
        <p:nvSpPr>
          <p:cNvPr id="1048746" name="标题"/>
          <p:cNvSpPr txBox="1">
            <a:spLocks noGrp="1"/>
          </p:cNvSpPr>
          <p:nvPr>
            <p:ph type="title" idx="2" hasCustomPrompt="1"/>
            <p:custDataLst>
              <p:tags r:id="rId16"/>
            </p:custDataLst>
          </p:nvPr>
        </p:nvSpPr>
        <p:spPr>
          <a:xfrm>
            <a:off x="4709795" y="2879090"/>
            <a:ext cx="6257925" cy="164528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300" normalizeH="0" baseline="0" noProof="1">
                <a:gradFill>
                  <a:gsLst>
                    <a:gs pos="20000">
                      <a:schemeClr val="accent2"/>
                    </a:gs>
                    <a:gs pos="100000">
                      <a:schemeClr val="accent1">
                        <a:lumMod val="60000"/>
                        <a:lumOff val="40000"/>
                      </a:schemeClr>
                    </a:gs>
                  </a:gsLst>
                  <a:lin ang="48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节编号"/>
          <p:cNvSpPr txBox="1">
            <a:spLocks noGrp="1"/>
          </p:cNvSpPr>
          <p:nvPr>
            <p:ph type="body" idx="1" hasCustomPrompt="1"/>
            <p:custDataLst>
              <p:tags r:id="rId17"/>
            </p:custDataLst>
          </p:nvPr>
        </p:nvSpPr>
        <p:spPr>
          <a:xfrm>
            <a:off x="6933081" y="1652096"/>
            <a:ext cx="4034659" cy="11518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300" normalizeH="0" baseline="0" noProof="1">
                <a:gradFill>
                  <a:gsLst>
                    <a:gs pos="7000">
                      <a:schemeClr val="accent1">
                        <a:lumMod val="60000"/>
                        <a:lumOff val="40000"/>
                      </a:schemeClr>
                    </a:gs>
                    <a:gs pos="100000">
                      <a:schemeClr val="accent2">
                        <a:lumMod val="60000"/>
                        <a:lumOff val="40000"/>
                      </a:schemeClr>
                    </a:gs>
                  </a:gsLst>
                  <a:lin ang="78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20000"/>
              </a:lnSpc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58" name="正文"/>
          <p:cNvSpPr txBox="1">
            <a:spLocks noGrp="1"/>
          </p:cNvSpPr>
          <p:nvPr>
            <p:ph idx="7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矩形: 圆顶角 12"/>
          <p:cNvSpPr/>
          <p:nvPr>
            <p:custDataLst>
              <p:tags r:id="rId5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59" name="直接连接符 14"/>
          <p:cNvCxnSpPr/>
          <p:nvPr>
            <p:custDataLst>
              <p:tags r:id="rId6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1" name="直接连接符 15"/>
          <p:cNvCxnSpPr/>
          <p:nvPr>
            <p:custDataLst>
              <p:tags r:id="rId7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3" name="直接连接符 16"/>
          <p:cNvCxnSpPr/>
          <p:nvPr>
            <p:custDataLst>
              <p:tags r:id="rId8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6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74" name="正文"/>
          <p:cNvSpPr txBox="1">
            <a:spLocks noGrp="1"/>
          </p:cNvSpPr>
          <p:nvPr>
            <p:ph idx="9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8"/>
            <p:custDataLst>
              <p:tags r:id="rId3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正文"/>
          <p:cNvSpPr txBox="1">
            <a:spLocks noGrp="1"/>
          </p:cNvSpPr>
          <p:nvPr>
            <p:ph idx="7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0" name="标题"/>
          <p:cNvSpPr txBox="1">
            <a:spLocks noGrp="1"/>
          </p:cNvSpPr>
          <p:nvPr>
            <p:ph type="title" idx="6"/>
            <p:custDataLst>
              <p:tags r:id="rId5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矩形: 圆顶角 12"/>
          <p:cNvSpPr/>
          <p:nvPr>
            <p:custDataLst>
              <p:tags r:id="rId7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65" name="直接连接符 14"/>
          <p:cNvCxnSpPr/>
          <p:nvPr>
            <p:custDataLst>
              <p:tags r:id="rId8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7" name="直接连接符 15"/>
          <p:cNvCxnSpPr/>
          <p:nvPr>
            <p:custDataLst>
              <p:tags r:id="rId9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6"/>
          <p:cNvCxnSpPr/>
          <p:nvPr>
            <p:custDataLst>
              <p:tags r:id="rId10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6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94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6" name="矩形: 圆顶角 12"/>
          <p:cNvSpPr/>
          <p:nvPr>
            <p:custDataLst>
              <p:tags r:id="rId3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71" name="直接连接符 14"/>
          <p:cNvCxnSpPr/>
          <p:nvPr>
            <p:custDataLst>
              <p:tags r:id="rId4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3" name="直接连接符 15"/>
          <p:cNvCxnSpPr/>
          <p:nvPr>
            <p:custDataLst>
              <p:tags r:id="rId5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5" name="直接连接符 16"/>
          <p:cNvCxnSpPr/>
          <p:nvPr>
            <p:custDataLst>
              <p:tags r:id="rId6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4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806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8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0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814" name="正文"/>
          <p:cNvSpPr txBox="1"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1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824" name="标题"/>
          <p:cNvSpPr txBox="1">
            <a:spLocks noGrp="1"/>
          </p:cNvSpPr>
          <p:nvPr>
            <p:ph type="title" idx="6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26" name="矩形: 圆顶角 12"/>
          <p:cNvSpPr/>
          <p:nvPr>
            <p:custDataLst>
              <p:tags r:id="rId3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77" name="直接连接符 6"/>
          <p:cNvCxnSpPr/>
          <p:nvPr>
            <p:custDataLst>
              <p:tags r:id="rId4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9" name="直接连接符 7"/>
          <p:cNvCxnSpPr/>
          <p:nvPr>
            <p:custDataLst>
              <p:tags r:id="rId5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81" name="直接连接符 8"/>
          <p:cNvCxnSpPr/>
          <p:nvPr>
            <p:custDataLst>
              <p:tags r:id="rId6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8" name="副标题"/>
          <p:cNvSpPr txBox="1"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30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2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4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36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838" name="椭圆 81"/>
          <p:cNvSpPr>
            <a:spLocks noChangeAspect="1"/>
          </p:cNvSpPr>
          <p:nvPr>
            <p:custDataLst>
              <p:tags r:id="rId2"/>
            </p:custDataLst>
          </p:nvPr>
        </p:nvSpPr>
        <p:spPr>
          <a:xfrm flipH="1">
            <a:off x="2155825" y="1458505"/>
            <a:ext cx="1763395" cy="1763395"/>
          </a:xfrm>
          <a:prstGeom prst="ellipse">
            <a:avLst/>
          </a:prstGeom>
          <a:gradFill flip="none" rotWithShape="1">
            <a:gsLst>
              <a:gs pos="0">
                <a:schemeClr val="bg1">
                  <a:alpha val="5000"/>
                </a:schemeClr>
              </a:gs>
              <a:gs pos="89000">
                <a:schemeClr val="accent1">
                  <a:lumMod val="40000"/>
                  <a:lumOff val="60000"/>
                  <a:alpha val="60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" panose="00000500000000000000" charset="-122"/>
              <a:sym typeface="+mn-ea"/>
            </a:endParaRPr>
          </a:p>
        </p:txBody>
      </p:sp>
      <p:sp>
        <p:nvSpPr>
          <p:cNvPr id="1048840" name="任意多边形: 形状 6"/>
          <p:cNvSpPr/>
          <p:nvPr>
            <p:custDataLst>
              <p:tags r:id="rId3"/>
            </p:custDataLst>
          </p:nvPr>
        </p:nvSpPr>
        <p:spPr>
          <a:xfrm flipH="1">
            <a:off x="10275568" y="0"/>
            <a:ext cx="1490346" cy="807593"/>
          </a:xfrm>
          <a:custGeom>
            <a:gdLst>
              <a:gd name="connsiteX0" fmla="*/ 1484054 w 1490346"/>
              <a:gd name="connsiteY0" fmla="*/ 0 h 807593"/>
              <a:gd name="connsiteX1" fmla="*/ 6292 w 1490346"/>
              <a:gd name="connsiteY1" fmla="*/ 0 h 807593"/>
              <a:gd name="connsiteX2" fmla="*/ 0 w 1490346"/>
              <a:gd name="connsiteY2" fmla="*/ 62420 h 807593"/>
              <a:gd name="connsiteX3" fmla="*/ 745173 w 1490346"/>
              <a:gd name="connsiteY3" fmla="*/ 807593 h 807593"/>
              <a:gd name="connsiteX4" fmla="*/ 1490346 w 1490346"/>
              <a:gd name="connsiteY4" fmla="*/ 62420 h 807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90346" h="807593">
                <a:moveTo>
                  <a:pt x="1484054" y="0"/>
                </a:moveTo>
                <a:lnTo>
                  <a:pt x="6292" y="0"/>
                </a:lnTo>
                <a:lnTo>
                  <a:pt x="0" y="62420"/>
                </a:lnTo>
                <a:cubicBezTo>
                  <a:pt x="0" y="473968"/>
                  <a:pt x="333625" y="807593"/>
                  <a:pt x="745173" y="807593"/>
                </a:cubicBezTo>
                <a:cubicBezTo>
                  <a:pt x="1156721" y="807593"/>
                  <a:pt x="1490346" y="473968"/>
                  <a:pt x="1490346" y="62420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alpha val="10000"/>
                </a:schemeClr>
              </a:gs>
              <a:gs pos="89000">
                <a:schemeClr val="accent1">
                  <a:alpha val="25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83" name="直接连接符 21"/>
          <p:cNvCxnSpPr/>
          <p:nvPr>
            <p:custDataLst>
              <p:tags r:id="rId4"/>
            </p:custDataLst>
          </p:nvPr>
        </p:nvCxnSpPr>
        <p:spPr>
          <a:xfrm>
            <a:off x="837565" y="60134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85" name="直接连接符 24"/>
          <p:cNvCxnSpPr/>
          <p:nvPr>
            <p:custDataLst>
              <p:tags r:id="rId5"/>
            </p:custDataLst>
          </p:nvPr>
        </p:nvCxnSpPr>
        <p:spPr>
          <a:xfrm>
            <a:off x="837565" y="65976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87" name="直接连接符 8"/>
          <p:cNvCxnSpPr/>
          <p:nvPr>
            <p:custDataLst>
              <p:tags r:id="rId6"/>
            </p:custDataLst>
          </p:nvPr>
        </p:nvCxnSpPr>
        <p:spPr>
          <a:xfrm>
            <a:off x="837565" y="71818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56" descr="箭头 右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105535" y="6229350"/>
            <a:ext cx="153670" cy="153670"/>
          </a:xfrm>
          <a:prstGeom prst="rect">
            <a:avLst/>
          </a:prstGeom>
        </p:spPr>
      </p:pic>
      <p:pic>
        <p:nvPicPr>
          <p:cNvPr id="2097163" name="图片 57" descr="箭头 右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837565" y="6229350"/>
            <a:ext cx="153670" cy="153670"/>
          </a:xfrm>
          <a:prstGeom prst="rect">
            <a:avLst/>
          </a:prstGeom>
        </p:spPr>
      </p:pic>
      <p:sp>
        <p:nvSpPr>
          <p:cNvPr id="1048842" name="矩形: 圆顶角 12"/>
          <p:cNvSpPr/>
          <p:nvPr>
            <p:custDataLst>
              <p:tags r:id="rId11"/>
            </p:custDataLst>
          </p:nvPr>
        </p:nvSpPr>
        <p:spPr>
          <a:xfrm rot="18900000" flipH="1">
            <a:off x="8013065" y="1040130"/>
            <a:ext cx="2052955" cy="3821430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44" name="矩形: 圆顶角 13"/>
          <p:cNvSpPr/>
          <p:nvPr>
            <p:custDataLst>
              <p:tags r:id="rId12"/>
            </p:custDataLst>
          </p:nvPr>
        </p:nvSpPr>
        <p:spPr>
          <a:xfrm rot="8100000" flipH="1">
            <a:off x="7706360" y="2266315"/>
            <a:ext cx="2052955" cy="387413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100000">
                <a:schemeClr val="accent6">
                  <a:lumMod val="20000"/>
                  <a:lumOff val="80000"/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46" name="标题"/>
          <p:cNvSpPr txBox="1">
            <a:spLocks noGrp="1"/>
          </p:cNvSpPr>
          <p:nvPr>
            <p:ph type="title" idx="2" hasCustomPrompt="1"/>
            <p:custDataLst>
              <p:tags r:id="rId13"/>
            </p:custDataLst>
          </p:nvPr>
        </p:nvSpPr>
        <p:spPr>
          <a:xfrm>
            <a:off x="837565" y="2507010"/>
            <a:ext cx="7294880" cy="101172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600" b="0" i="0" u="none" strike="noStrike" kern="1200" cap="none" spc="300" normalizeH="0" baseline="0" noProof="1">
                <a:gradFill>
                  <a:gsLst>
                    <a:gs pos="20000">
                      <a:schemeClr val="accent2"/>
                    </a:gs>
                    <a:gs pos="100000">
                      <a:schemeClr val="accent1">
                        <a:lumMod val="60000"/>
                        <a:lumOff val="40000"/>
                      </a:schemeClr>
                    </a:gs>
                  </a:gsLst>
                  <a:lin ang="48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48" name="署名"/>
          <p:cNvSpPr txBox="1">
            <a:spLocks noGrp="1"/>
          </p:cNvSpPr>
          <p:nvPr>
            <p:ph type="body" idx="1" hasCustomPrompt="1"/>
            <p:custDataLst>
              <p:tags r:id="rId14"/>
            </p:custDataLst>
          </p:nvPr>
        </p:nvSpPr>
        <p:spPr>
          <a:xfrm>
            <a:off x="837565" y="3988960"/>
            <a:ext cx="1944000" cy="457200"/>
          </a:xfrm>
          <a:prstGeom prst="roundRect">
            <a:avLst>
              <a:gd name="adj" fmla="val 49455"/>
            </a:avLst>
          </a:prstGeom>
          <a:solidFill>
            <a:schemeClr val="accent2"/>
          </a:soli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bg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5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5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ags" Target="../tags/tag133.xml" /><Relationship Id="rId19" Type="http://schemas.openxmlformats.org/officeDocument/2006/relationships/tags" Target="../tags/tag13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5.xml" /><Relationship Id="rId21" Type="http://schemas.openxmlformats.org/officeDocument/2006/relationships/tags" Target="../tags/tag136.xml" /><Relationship Id="rId22" Type="http://schemas.openxmlformats.org/officeDocument/2006/relationships/tags" Target="../tags/tag137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1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矩形: 圆顶角 12"/>
          <p:cNvSpPr/>
          <p:nvPr>
            <p:custDataLst>
              <p:tags r:id="rId13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29" name="直接连接符 14"/>
          <p:cNvCxnSpPr/>
          <p:nvPr>
            <p:custDataLst>
              <p:tags r:id="rId14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5"/>
          <p:cNvCxnSpPr/>
          <p:nvPr>
            <p:custDataLst>
              <p:tags r:id="rId15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6"/>
          <p:cNvCxnSpPr/>
          <p:nvPr>
            <p:custDataLst>
              <p:tags r:id="rId16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8" name="日期占位符 8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9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0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08400" y="1477760"/>
            <a:ext cx="10969200" cy="469920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标题占位符 3"/>
          <p:cNvSpPr>
            <a:spLocks noGrp="1"/>
          </p:cNvSpPr>
          <p:nvPr>
            <p:ph type="title"/>
            <p:custDataLst>
              <p:tags r:id="rId21"/>
            </p:custDataLst>
          </p:nvPr>
        </p:nvSpPr>
        <p:spPr>
          <a:xfrm>
            <a:off x="608399" y="551328"/>
            <a:ext cx="10969199" cy="78990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6186" r:id="rId2"/>
    <p:sldLayoutId id="2147496187" r:id="rId3"/>
    <p:sldLayoutId id="2147496188" r:id="rId4"/>
    <p:sldLayoutId id="2147496189" r:id="rId5"/>
    <p:sldLayoutId id="2147496190" r:id="rId6"/>
    <p:sldLayoutId id="2147496191" r:id="rId7"/>
    <p:sldLayoutId id="2147496192" r:id="rId8"/>
    <p:sldLayoutId id="2147496193" r:id="rId9"/>
    <p:sldLayoutId id="2147496194" r:id="rId10"/>
    <p:sldLayoutId id="2147496195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smtClean="0">
          <a:ln>
            <a:noFill/>
            <a:prstDash val="sysDot"/>
          </a:ln>
          <a:solidFill>
            <a:schemeClr val="accent2"/>
          </a:soli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15" Type="http://schemas.openxmlformats.org/officeDocument/2006/relationships/tags" Target="../tags/tag155.xml" /><Relationship Id="rId16" Type="http://schemas.openxmlformats.org/officeDocument/2006/relationships/tags" Target="../tags/tag156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11211320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 XXX,a click to unlimited possibilities</a:t>
            </a:r>
            <a:endParaRPr lang="zh-CN" altLang="en-US"/>
          </a:p>
        </p:txBody>
      </p:sp>
      <p:sp>
        <p:nvSpPr>
          <p:cNvPr id="1048650" name="标题 2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奶茶项目计划书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bg2"/>
            </a:gs>
            <a:gs pos="100000">
              <a:schemeClr val="tx2"/>
            </a:gs>
          </a:gsLst>
          <a:lin ang="2700000" scaled="0"/>
        </a:gra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84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86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741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88" name="序号"/>
          <p:cNvSpPr txBox="1"/>
          <p:nvPr>
            <p:custDataLst>
              <p:tags r:id="rId4"/>
            </p:custDataLst>
          </p:nvPr>
        </p:nvSpPr>
        <p:spPr>
          <a:xfrm>
            <a:off x="5761627" y="873327"/>
            <a:ext cx="720000" cy="72000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2"/>
              </a:gs>
            </a:gsLst>
            <a:lin ang="9600000" scaled="0"/>
          </a:gra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sz="2000">
              <a:solidFill>
                <a:schemeClr val="bg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90" name="标题"/>
          <p:cNvSpPr txBox="1"/>
          <p:nvPr>
            <p:custDataLst>
              <p:tags r:id="rId5"/>
            </p:custDataLst>
          </p:nvPr>
        </p:nvSpPr>
        <p:spPr>
          <a:xfrm>
            <a:off x="6711278" y="873327"/>
            <a:ext cx="4087349" cy="72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rPr>
              <a:t>项目背景</a:t>
            </a:r>
            <a:endParaRPr lang="zh-CN" altLang="en-US" sz="2400" spc="300">
              <a:solidFill>
                <a:schemeClr val="accent2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92" name="序号"/>
          <p:cNvSpPr txBox="1"/>
          <p:nvPr>
            <p:custDataLst>
              <p:tags r:id="rId6"/>
            </p:custDataLst>
          </p:nvPr>
        </p:nvSpPr>
        <p:spPr>
          <a:xfrm>
            <a:off x="5761627" y="1843380"/>
            <a:ext cx="720000" cy="72000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2"/>
              </a:gs>
            </a:gsLst>
            <a:lin ang="9600000" scaled="0"/>
          </a:gra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sz="2000">
              <a:solidFill>
                <a:schemeClr val="bg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94" name="标题"/>
          <p:cNvSpPr txBox="1"/>
          <p:nvPr>
            <p:custDataLst>
              <p:tags r:id="rId7"/>
            </p:custDataLst>
          </p:nvPr>
        </p:nvSpPr>
        <p:spPr>
          <a:xfrm>
            <a:off x="6711278" y="1843380"/>
            <a:ext cx="4087349" cy="72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rPr>
              <a:t>产品定位</a:t>
            </a:r>
            <a:endParaRPr lang="zh-CN" altLang="en-US" sz="2400" spc="300">
              <a:solidFill>
                <a:schemeClr val="accent2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96" name="序号"/>
          <p:cNvSpPr txBox="1"/>
          <p:nvPr>
            <p:custDataLst>
              <p:tags r:id="rId8"/>
            </p:custDataLst>
          </p:nvPr>
        </p:nvSpPr>
        <p:spPr>
          <a:xfrm>
            <a:off x="5761627" y="2813433"/>
            <a:ext cx="720000" cy="72000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2"/>
              </a:gs>
            </a:gsLst>
            <a:lin ang="9600000" scaled="0"/>
          </a:gra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sz="2000">
              <a:solidFill>
                <a:schemeClr val="bg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98" name="标题"/>
          <p:cNvSpPr txBox="1"/>
          <p:nvPr>
            <p:custDataLst>
              <p:tags r:id="rId9"/>
            </p:custDataLst>
          </p:nvPr>
        </p:nvSpPr>
        <p:spPr>
          <a:xfrm>
            <a:off x="6711278" y="2813433"/>
            <a:ext cx="4087349" cy="72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rPr>
              <a:t>营销策略</a:t>
            </a:r>
            <a:endParaRPr lang="zh-CN" altLang="en-US" sz="2400" spc="300">
              <a:solidFill>
                <a:schemeClr val="accent2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900" name="序号"/>
          <p:cNvSpPr txBox="1"/>
          <p:nvPr>
            <p:custDataLst>
              <p:tags r:id="rId10"/>
            </p:custDataLst>
          </p:nvPr>
        </p:nvSpPr>
        <p:spPr>
          <a:xfrm>
            <a:off x="5761627" y="3783486"/>
            <a:ext cx="720000" cy="72000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2"/>
              </a:gs>
            </a:gsLst>
            <a:lin ang="9600000" scaled="0"/>
          </a:gra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sz="2000">
              <a:solidFill>
                <a:schemeClr val="bg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902" name="标题"/>
          <p:cNvSpPr txBox="1"/>
          <p:nvPr>
            <p:custDataLst>
              <p:tags r:id="rId11"/>
            </p:custDataLst>
          </p:nvPr>
        </p:nvSpPr>
        <p:spPr>
          <a:xfrm>
            <a:off x="6711278" y="3783486"/>
            <a:ext cx="4087349" cy="72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rPr>
              <a:t>运营管理</a:t>
            </a:r>
            <a:endParaRPr lang="zh-CN" altLang="en-US" sz="2400" spc="300">
              <a:solidFill>
                <a:schemeClr val="accent2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904" name="序号"/>
          <p:cNvSpPr txBox="1"/>
          <p:nvPr>
            <p:custDataLst>
              <p:tags r:id="rId12"/>
            </p:custDataLst>
          </p:nvPr>
        </p:nvSpPr>
        <p:spPr>
          <a:xfrm>
            <a:off x="5761627" y="4753539"/>
            <a:ext cx="720000" cy="72000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2"/>
              </a:gs>
            </a:gsLst>
            <a:lin ang="9600000" scaled="0"/>
          </a:gra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sz="2000">
              <a:solidFill>
                <a:schemeClr val="bg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906" name="标题"/>
          <p:cNvSpPr txBox="1"/>
          <p:nvPr>
            <p:custDataLst>
              <p:tags r:id="rId13"/>
            </p:custDataLst>
          </p:nvPr>
        </p:nvSpPr>
        <p:spPr>
          <a:xfrm>
            <a:off x="6711278" y="4753539"/>
            <a:ext cx="4087349" cy="72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rPr>
              <a:t>财务预算</a:t>
            </a:r>
            <a:endParaRPr lang="zh-CN" altLang="en-US" sz="2400" spc="300">
              <a:solidFill>
                <a:schemeClr val="accent2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908" name="序号"/>
          <p:cNvSpPr txBox="1"/>
          <p:nvPr>
            <p:custDataLst>
              <p:tags r:id="rId14"/>
            </p:custDataLst>
          </p:nvPr>
        </p:nvSpPr>
        <p:spPr>
          <a:xfrm>
            <a:off x="5761627" y="5723592"/>
            <a:ext cx="720000" cy="72000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2"/>
              </a:gs>
            </a:gsLst>
            <a:lin ang="9600000" scaled="0"/>
          </a:gra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sz="2000">
              <a:solidFill>
                <a:schemeClr val="bg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910" name="标题"/>
          <p:cNvSpPr txBox="1"/>
          <p:nvPr>
            <p:custDataLst>
              <p:tags r:id="rId15"/>
            </p:custDataLst>
          </p:nvPr>
        </p:nvSpPr>
        <p:spPr>
          <a:xfrm>
            <a:off x="6711278" y="5723592"/>
            <a:ext cx="4087349" cy="72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rPr>
              <a:t>未来规划</a:t>
            </a:r>
            <a:endParaRPr lang="zh-CN" altLang="en-US" sz="2400" spc="300">
              <a:solidFill>
                <a:schemeClr val="accent2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bg2"/>
            </a:gs>
            <a:gs pos="100000">
              <a:schemeClr val="tx2"/>
            </a:gs>
          </a:gsLst>
          <a:lin ang="2700000" scaled="0"/>
        </a:gra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64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项目背景</a:t>
            </a:r>
            <a:endParaRPr lang="zh-CN" altLang="en-US"/>
          </a:p>
        </p:txBody>
      </p:sp>
      <p:sp>
        <p:nvSpPr>
          <p:cNvPr id="1048966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市场分析</a:t>
            </a:r>
            <a:endParaRPr lang="zh-CN" altLang="en-US"/>
          </a:p>
        </p:txBody>
      </p:sp>
      <p:sp>
        <p:nvSpPr>
          <p:cNvPr id="1049038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0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2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奶茶市场规模：近年来持续增长，市场规模庞大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44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6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消费者需求：年轻人为主要消费群体，对奶茶的需求不断增长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50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2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4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竞争情况：市场竞争激烈，品牌众多，需要差异化竞争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56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8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0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发展趋势：健康、低糖、无添加等成为消费者关注的热点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0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消费者需求</a:t>
            </a:r>
            <a:endParaRPr lang="zh-CN" altLang="en-US"/>
          </a:p>
        </p:txBody>
      </p:sp>
      <p:sp>
        <p:nvSpPr>
          <p:cNvPr id="104910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口味多样化：消费者对奶茶口味的需求多样化，希望有更多的选择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健康意识：消费者越来越注重健康，对奶茶的糖分、脂肪等成分有更高的要求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便捷性：消费者希望购买奶茶更加便捷，如外卖、自提等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社交属性：奶茶已经成为一种社交工具，消费者希望在喝奶茶的同时也能满足社交需求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68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竞争环境</a:t>
            </a:r>
            <a:endParaRPr lang="zh-CN" altLang="en-US"/>
          </a:p>
        </p:txBody>
      </p:sp>
      <p:sp>
        <p:nvSpPr>
          <p:cNvPr id="104917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奶茶市场现状：市场规模、增长趋势、消费者需求等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竞争对手分析：竞争对手的优势、劣势、市场份额等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市场机会：潜在市场、消费者需求、技术创新等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竞争策略：产品差异化、价格策略、营销策略等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https://d.book118.com/886112113202010050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66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32"/>
  <p:tag name="KSO_WM_UNIT_HIGHLIGHT" val="0"/>
  <p:tag name="KSO_WM_UNIT_ID" val="_1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72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 WPS,a click to unlimited possibilities"/>
  <p:tag name="KSO_WM_UNIT_TYPE" val="b"/>
  <p:tag name="KSO_WM_UNIT_VALUE" val="17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2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72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32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66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32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72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66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72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32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NOCLEAR" val="0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0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 WPS,a click to unlimited possibilities"/>
  <p:tag name="KSO_WM_UNIT_TYPE" val="b"/>
  <p:tag name="KSO_WM_UNIT_VALUE" val="17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SLIDE_CONTENT_AREA" val="{&quot;left&quot;:&quot;312.85&quot;,&quot;top&quot;:&quot;117.3&quot;,&quot;width&quot;:&quot;619.95&quot;,&quot;height&quot;:&quot;244.5&quot;}"/>
  <p:tag name="KSO_WM_SLIDE_ID" val="custom2023031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  <p:tag name="KSO_WM_TEMPLATE_THUMBS_INDEX" val="1、9"/>
</p:tagLst>
</file>

<file path=ppt/tags/tag14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20000000298023224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i*1_1_1"/>
  <p:tag name="KSO_WM_UNIT_INDEX" val="1_1_1"/>
  <p:tag name="KSO_WM_UNIT_LAYERLEVEL" val="1_1_1"/>
  <p:tag name="KSO_WM_UNIT_PRESET_TEXT" val="01.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a*1_1_1"/>
  <p:tag name="KSO_WM_UNIT_INDEX" val="1_1_1"/>
  <p:tag name="KSO_WM_UNIT_ISCONTENTSTITLE" val="1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27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20000000298023224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i*1_2_1"/>
  <p:tag name="KSO_WM_UNIT_INDEX" val="1_2_1"/>
  <p:tag name="KSO_WM_UNIT_LAYERLEVEL" val="1_1_1"/>
  <p:tag name="KSO_WM_UNIT_PRESET_TEXT" val="02."/>
  <p:tag name="KSO_WM_UNIT_SUBTYPE" val="d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a*1_2_1"/>
  <p:tag name="KSO_WM_UNIT_INDEX" val="1_2_1"/>
  <p:tag name="KSO_WM_UNIT_ISCONTENTSTITLE" val="1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27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20000000298023224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i*1_3_1"/>
  <p:tag name="KSO_WM_UNIT_INDEX" val="1_3_1"/>
  <p:tag name="KSO_WM_UNIT_LAYERLEVEL" val="1_1_1"/>
  <p:tag name="KSO_WM_UNIT_PRESET_TEXT" val="03.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a*1_3_1"/>
  <p:tag name="KSO_WM_UNIT_INDEX" val="1_3_1"/>
  <p:tag name="KSO_WM_UNIT_ISCONTENTSTITLE" val="1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27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20000000298023224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i*1_4_1"/>
  <p:tag name="KSO_WM_UNIT_INDEX" val="1_4_1"/>
  <p:tag name="KSO_WM_UNIT_LAYERLEVEL" val="1_1_1"/>
  <p:tag name="KSO_WM_UNIT_PRESET_TEXT" val="04.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a*1_4_1"/>
  <p:tag name="KSO_WM_UNIT_INDEX" val="1_4_1"/>
  <p:tag name="KSO_WM_UNIT_ISCONTENTSTITLE" val="1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27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20000000298023224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i*1_5_1"/>
  <p:tag name="KSO_WM_UNIT_INDEX" val="1_5_1"/>
  <p:tag name="KSO_WM_UNIT_LAYERLEVEL" val="1_1_1"/>
  <p:tag name="KSO_WM_UNIT_PRESET_TEXT" val="05.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a*1_5_1"/>
  <p:tag name="KSO_WM_UNIT_INDEX" val="1_5_1"/>
  <p:tag name="KSO_WM_UNIT_ISCONTENTSTITLE" val="1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27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20000000298023224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i*1_6_1"/>
  <p:tag name="KSO_WM_UNIT_INDEX" val="1_6_1"/>
  <p:tag name="KSO_WM_UNIT_LAYERLEVEL" val="1_1_1"/>
  <p:tag name="KSO_WM_UNIT_PRESET_TEXT" val="06."/>
  <p:tag name="KSO_WM_UNIT_SUBTYPE" val="d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a*1_6_1"/>
  <p:tag name="KSO_WM_UNIT_INDEX" val="1_6_1"/>
  <p:tag name="KSO_WM_UNIT_ISCONTENTSTITLE" val="1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27"/>
</p:tagLst>
</file>

<file path=ppt/tags/tag15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59.xml><?xml version="1.0" encoding="utf-8"?>
<p:tagLst xmlns:p="http://schemas.openxmlformats.org/presentationml/2006/main">
  <p:tag name="KSO_WM_BEAUTIFY_FLAG" val="#wm#"/>
  <p:tag name="KSO_WM_SLIDE_CONTENT_AREA" val="{&quot;left&quot;:&quot;379.35&quot;,&quot;top&quot;:&quot;120.4&quot;,&quot;width&quot;:&quot;569.05&quot;,&quot;height&quot;:&quot;244.5&quot;}"/>
  <p:tag name="KSO_WM_SLIDE_ID" val="custom2023031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1">
      <a:dk1>
        <a:srgbClr val="000000"/>
      </a:dk1>
      <a:lt1>
        <a:srgbClr val="FFFFFF"/>
      </a:lt1>
      <a:dk2>
        <a:srgbClr val="260C60"/>
      </a:dk2>
      <a:lt2>
        <a:srgbClr val="D7E3FA"/>
      </a:lt2>
      <a:accent1>
        <a:srgbClr val="6124E5"/>
      </a:accent1>
      <a:accent2>
        <a:srgbClr val="4E4DE7"/>
      </a:accent2>
      <a:accent3>
        <a:srgbClr val="3A76E9"/>
      </a:accent3>
      <a:accent4>
        <a:srgbClr val="279EEA"/>
      </a:accent4>
      <a:accent5>
        <a:srgbClr val="13C7EC"/>
      </a:accent5>
      <a:accent6>
        <a:srgbClr val="36D8D4"/>
      </a:accent6>
      <a:hlink>
        <a:srgbClr val="0563C1"/>
      </a:hlink>
      <a:folHlink>
        <a:srgbClr val="954F72"/>
      </a:folHlink>
    </a:clrScheme>
    <a:fontScheme name="自定义 89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4">
      <vt:lpstr>Arial</vt:lpstr>
      <vt:lpstr>Calibri</vt:lpstr>
      <vt:lpstr>MiSans Heavy</vt:lpstr>
      <vt:lpstr>MiSans</vt:lpstr>
      <vt:lpstr>Wingdings</vt:lpstr>
      <vt:lpstr>微软雅黑</vt:lpstr>
      <vt:lpstr>Office Theme</vt:lpstr>
      <vt:lpstr>奶茶项目计划书</vt:lpstr>
      <vt:lpstr>目录</vt:lpstr>
      <vt:lpstr>项目背景</vt:lpstr>
      <vt:lpstr>市场分析</vt:lpstr>
      <vt:lpstr>消费者需求</vt:lpstr>
      <vt:lpstr>竞争环境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2024-09-16T03:57:22.095</cp:lastPrinted>
  <dcterms:created xsi:type="dcterms:W3CDTF">2024-09-15T19:57:22Z</dcterms:created>
  <dcterms:modified xsi:type="dcterms:W3CDTF">2024-09-15T19:57:24Z</dcterms:modified>
</cp:coreProperties>
</file>