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B2DAC-CB16-4D15-89D9-FB19F12BF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C9463-F366-49D3-BF3C-990FF6638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BD05C-568B-4D9E-B11A-DBE898273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96308-A04E-4D0B-938A-46B045799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7EE6D6-4722-4B87-9A39-AD9FDCA29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EBA57B-4F78-4552-90EF-F3B748CA6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447CE3-DEB2-4D42-B0D1-817FADB1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B7718-C413-4336-9CDD-09916BEC5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46011-28D4-4496-ABA4-9A32F38C1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18DCD-870D-41D9-9941-D7FAC6FC9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06859-1DF1-41B7-848E-2F7C456BD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122111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《钠及其重要化合物》ppt课件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钠的简介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钠的重要化合物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钠及其化合物的应用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钠的提取与制备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钠及其化合物的安全性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钠的简介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39" r="303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79" r="331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钠是在1807年由英国化学家戴维通过电解熔融的氢氧化钠的方法首次制得的。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钠的发现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钠是地壳中丰度第六高的元素，主要存在于食盐（氯化钠）中，也存在于硬石膏、软石膏、光卤石和其他盐类中。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钠的存在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钠的发现与存在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银白色金属，有金属光泽。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固态，熔点较低，为97.81°C。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硬度较小，可以用小刀切割。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钠的物理性质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钠与水反应生成氢氧化钠和氢气，反应放热，并产生大量气泡。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与水反应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00" r="198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与氧气反应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与盐溶液反应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钠在常温下与氧气反应生成氧化钠，加热时生成过氧化钠。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钠可以与盐溶液反应生成相应的金属盐和氢气，例如与硫酸铜溶液反应生成硫酸钠和氢氧化铜。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钠的化学性质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钠的重要化合物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67" r="13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氯化钠是生活中常见的盐，是烹饪和保存食物的重要成分。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氯化钠是食盐的化学名称，通常以白色粉末或晶体的形式存在。它是烹饪和保存食物的重要调味品和防腐剂，可以增加食品的风味和延长保质期。在人体内，氯化钠是维持体液平衡和正常生理功能所必需的。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氯化钠（食盐）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875" r="25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碳酸钠是一种重要的工业原料，广泛用于生产玻璃、肥皂和清洁剂等。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酸钠是一种白色粉末或晶体，通常用于生产玻璃、肥皂、清洁剂和其他化学品。在工业上，碳酸钠具有广泛的用途，是许多产品制造过程中必不可少的原料。此外，它还可以用于软水和硬水处理，以及食品加工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碳酸钠（纯碱）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氢氧化钠是一种强碱，具有强烈的腐蚀性，但在工业上有广泛的应用。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钠，也称为烧碱，是一种强碱，具有强烈的腐蚀性。在工业上，氢氧化钠被广泛用于生产纸浆、纺织品、石油加工和化学品等领域。由于其强碱性，氢氧化钠可以有效地分解和去除许多杂质和污染物。然而，由于其危险性，需要采取适当的防护措施来保护工人和环境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氢氧化钠（烧碱）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钠及其化合物的应用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https://d.book118.com/886112211102010050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2024-09-15T14:30:39.000</cp:lastPrinted>
  <dcterms:created xsi:type="dcterms:W3CDTF">2024-09-15T06:30:39Z</dcterms:created>
  <dcterms:modified xsi:type="dcterms:W3CDTF">2024-09-15T06:30:41Z</dcterms:modified>
</cp:coreProperties>
</file>