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9C225-D36B-4A97-B81C-F097326CE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786E7-ABEB-4186-A89C-89FD8D2D3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B4019-BBD5-4F5D-A044-80FBE1D29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0B433-B798-4961-8B4B-4EF8AD385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01ED44-3DD9-4C5C-8FD2-AD398509A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154E9E-1797-40BF-982A-1D2FDC80C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58108D-8B9A-4ECC-9103-DC4B78D8D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DB015-C118-45CE-AC26-4D3EB722B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41457-25F8-4CB7-9BF0-3DBD97DAF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53917-3D3A-401E-A718-15E266E1C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7696C-8BAA-4625-93F2-E67BB06E9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1515404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康复护理培养专业护士提供康复治疗服务的能力培训课件\n## 1.康复护理概述及其重要性\n### 1.1康复护理的定义与目标群体\n### 1.2康复护理在医疗体系中的地位\n### 1.3康复护理对患者生活质量的影响\n## 2.康复护理基础知识\n### 2.1康复护理的基本原则与方法\n### 2.2康复护理中的评估与诊断\n### 2.3康复护理计划的制定与实施\n## 3.康复护理技能训练\n### 3.1基础护理技能在康复护理中的应用\n### 3.2康复护理器械的使用与指导\n### 3.3康复护理中的沟通与协作技巧\n## 4.康复护理中的患者教育\n### 4.1患者教育的重要性及方法\n### 4.2康复护理中的健康教育\n### 4.3患者心理护理与支持\n## 5.康复护理中的职业伦理与法律\n### 5.1康复护理中的职业伦理原则\n### 5.2康复护理中的法律法规\n### 5.3患者权益保护与护理纠纷处理\n## 6.康复护理的发展趋势与挑战\n### 6.1康复护理的发展趋势\n### 6.2康复护理面临的挑战\n### 6.3康复护理的未来展望与建议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600"/>
              <a:t>康复护理培养专业护士提供康复治疗服务的能力培训课件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康复护理概述及其重要性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康复护理的定义与目标群体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康复护理是一种医学护理领域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残疾人士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生活质量和功能水平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康复护理的目标群体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残疾人：如截肢、脑卒中、脊髓损伤等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慢性病患者：如糖尿病、心血管疾病、关节炎等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康复期患者：如手术后的患者、创伤患者等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康复护理是医疗体系的重要组成部分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预防保健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相互补充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全面、连续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康复护理在医疗体系中的重要性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再住院率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减轻家庭和社会的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负担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康复护理在医疗体系中的地位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康复护理可以提高患者的生活自理能力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帮助他们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恢复身体功能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提高他们的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自信心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自尊心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康复护理可以改善患者的心理状态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帮助他们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减轻他们的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抑郁</a:t>
                </a:r>
                <a:endParaRPr/>
              </a:p>
            </p:txBody>
          </p:sp>
          <p:pic>
            <p:nvPicPr>
              <p:cNvPr id="25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康复护理可以提高患者的社会参与度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帮助他们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重返社会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提高他们的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幸福感</a:t>
                </a:r>
                <a:endParaRPr/>
              </a:p>
            </p:txBody>
          </p:sp>
          <p:pic>
            <p:nvPicPr>
              <p:cNvPr id="26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康复护理基础知识</a:t>
            </a:r>
            <a:endParaRPr/>
          </a:p>
        </p:txBody>
      </p:sp>
      <p:sp>
        <p:nvSpPr>
          <p:cNvPr id="26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6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康复护理的基本原则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：根据患者的具体情况制定康复计划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：关注患者的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：与患者、家属、团队成员等紧密合作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康复护理的基本方法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：如运动疗法、言语疗法、职业疗法等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护理干预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：如药物治疗、康复器具使用、心理护理等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：提高患者的健康知识和自我管理能力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康复护理中的评估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方面的评估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：包括家庭、社区、医疗机构等环境因素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康复护理中的诊断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：根据评估结果确定患者的康复需求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：确定患者需要护理干预的问题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康复护理中的评估与诊断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康复护理计划的制定</a:t>
                </a:r>
                <a:endParaRPr/>
              </a:p>
            </p:txBody>
          </p:sp>
          <p:sp>
            <p:nvSpPr>
              <p:cNvPr id="3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根据评估和诊断结果制定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的康复护理计划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可衡量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可实现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的目标</a:t>
                </a:r>
                <a:endParaRPr/>
              </a:p>
            </p:txBody>
          </p:sp>
          <p:sp>
            <p:nvSpPr>
              <p:cNvPr id="3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康复护理计划的实施</a:t>
                </a:r>
                <a:endParaRPr/>
              </a:p>
            </p:txBody>
          </p:sp>
          <p:sp>
            <p:nvSpPr>
              <p:cNvPr id="3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：根据康复护理计划进行护理干预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：定期评价康复护理计划的效果</a:t>
                </a:r>
                <a:endParaRPr/>
              </a:p>
            </p:txBody>
          </p:sp>
          <p:sp>
            <p:nvSpPr>
              <p:cNvPr id="3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康复护理计划的制定与实施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康复护理技能训练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等指标的监测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异常情况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根据患者的病情和需求制定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营养摄入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消化功能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排泄护理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建立规律的排便习惯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失禁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的发生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基础护理技能在康复护理中的应用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康复护理器械的使用与指导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康复护理器械的种类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运动疗法器械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：如轮椅、拐杖、助行器等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康复训练器械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：如康复训练球、拉力器等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康复护理器械的使用与指导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正确使用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自我保护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的方法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康复护理中的沟通技巧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通俗易懂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的语言与患者沟通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感受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康复护理中的协作技巧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与患者、家属、团队成员等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紧密合作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全面、连续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康复护理中的沟通与协作技巧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https://d.book118.com/886115154040010052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康复护理培养专业护士提供康复治疗服务的能力培训课件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2024-09-18T10:56:46.687</cp:lastPrinted>
  <dcterms:created xsi:type="dcterms:W3CDTF">2024-09-18T02:56:46Z</dcterms:created>
  <dcterms:modified xsi:type="dcterms:W3CDTF">2024-09-18T02:56:48Z</dcterms:modified>
</cp:coreProperties>
</file>