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CFF93-446C-4DAB-BDAE-A51FF41A7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3848B-65F4-4CA9-86FB-58E0232E9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34DF8-E403-433C-98D6-BC58823F6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2D259-EA3D-4B31-9613-6797493A1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854874-4EB2-42F6-8B30-78E76BD50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551F81-A470-4AF3-9DFF-48F2D5556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0B939C-57B2-428A-959B-B81403ECB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F4E3D-5626-4F6C-8060-E61E81EED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C350A-B2D5-4962-968B-47D9EFE1F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2172A-E3FF-4811-9E48-5081DD579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668D9-8930-49F6-AE41-29C3502DF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2201001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服装公司发展风险分析报告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服装公司发展现状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风险评估与等级划分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本报告旨在全面分析服装公司在发展过程中可能面临的各种风险，以便公司管理层及时采取应对措施，确保公司稳健、可持续发展。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随着全球经济的不断变化和时尚产业的快速发展，服装公司面临着日益复杂的市场环境和竞争态势。因此，对公司发展风险进行深入分析显得尤为重要。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包括市场需求变化、竞争格局演变、消费者行为变化等方面的风险。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经营风险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涉及供应链管理、成本控制、产品质量、品牌形象等方面的风险。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主要分析公司的财务状况、资金流动性、偿债能力等方面的风险。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法律与合规风险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关注公司在法律法规遵守、知识产权保护、环保要求等方面的风险。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服装公司发展现状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行业增长速度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近年来，服装行业保持稳健增长，受益于消费升级和线上渠道的拓展。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行业内品牌众多，市场集中度逐渐提高，领先品牌市场份额持续扩大。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消费者对服装的品质、设计、个性化需求日益提升，对环保、可持续发展等议题关注度增加。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公司概况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公司拥有一定规模的生产基地、销售渠道和员工队伍，具备较强的市场竞争力。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公司品牌定位清晰，主打中高端市场，注重品质与设计。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公司产品线丰富，涵盖男女装、童装、配饰等多个领域。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发展历程与成就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公司自成立以来，经历了初创期、成长期、扩张期等多个阶段，逐渐发展成为行业内的知名品牌。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公司积极拓展国内外市场，线上线下渠道并重，市场份额稳步提升。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研发创新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公司注重研发创新，不断推出新品，满足消费者多元化需求。同时，加强与设计师、时尚机构的合作，提升品牌时尚度。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社会责任与可持续发展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公司积极履行社会责任，关注环保与可持续发展议题。推动节能减排、资源循环利用等措施，致力于实现绿色生产。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服装市场受季节、潮流、消费者偏好等多种因素影响，需求波动较大。公司需密切关注市场动态，及时调整产品策略。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服装行业竞争激烈，国内外品牌众多，公司需保持品牌特色和竞争优势，以应对市场竞争。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国内外法律法规对服装行业的影响较大，如环保、知识产权保护等。公司需遵守相关法律法规，防范法律风险。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品牌形象是公司的无形资产，一旦受损将严重影响公司业绩。公司需加强品牌管理和维护，防范品牌形象受损。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品牌形象受损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品牌定位不准确或模糊不清，将导致目标消费者群体不明确，影响市场推广效果。公司需明确品牌定位，精准锁定目标消费者。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品牌定位不清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品牌推广是提高品牌知名度和美誉度的重要手段。公司需加大品牌推广力度，提高品牌市场影响力。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品牌推广不足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供应商的合作态度和能力直接影响公司的生产和品质。公司需加强与供应商的合作与沟通，确保供应商的稳定供货和品质保障。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库存管理不当可能导致产品积压或缺货现象，影响公司销售和市场份额。公司需建立完善的库存管理制度，实现库存的优化配置。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物流配送是影响客户体验的重要环节。公司需优化物流配送网络，提高配送效率和准确性，降低客户投诉率。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物流配送问题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40" r="2594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资金链断裂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服装行业资金流动性较大，一旦资金链出现问题，将严重影响公司的正常运营。公司需保持充足的现金流，合理安排资金使用计划。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成本控制不力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成本控制是服装公司盈利的关键环节。公司需加强成本管理，降低生产成本和运营成本，提高盈利能力。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投资决策失误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投资决策失误可能导致公司资金损失或错失市场机会。公司需建立科学的投资决策机制，进行充分的市场调研和风险评估，确保投资决策的准确性和有效性。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https://d.book118.com/886122010011010102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2024-09-26T18:17:15.354</cp:lastPrinted>
  <dcterms:created xsi:type="dcterms:W3CDTF">2024-09-26T10:17:15Z</dcterms:created>
  <dcterms:modified xsi:type="dcterms:W3CDTF">2024-09-26T10:17:17Z</dcterms:modified>
</cp:coreProperties>
</file>