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A5F2F7-8598-48CB-97C5-A5128BFCB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DCE46-CC61-4743-9A27-85D4C66CD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D6EC3-F542-44FF-8D18-7F714CA7FC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BEBA5E-223C-4406-8BC9-F01688A5A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DECBF1-C953-44F2-8342-AC25D44D2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3D70EA-69E8-4D17-A067-295B78B97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85F1BA-3213-449E-B728-3AF9EEB69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399FE0-F764-433C-895B-429F5DEAB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BC76C-9915-4682-BB04-36A496836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99DD99-836C-458B-A355-23190FF6A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AAB00-F019-407F-BC8E-5575BA051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23052121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冠心病临床分型与康复分期护理课件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冠心病临床分型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冠心病康复分期护理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冠心病患者日常护理与注意事项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冠心病患者康复锻炼与功能恢复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冠心病患者家庭护理与自我管理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冠心病临床分型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无症状表现，但存在心肌缺血证据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隐匿型冠心病又称无症状性冠心病，患者无临床症状，但心电图或放射性核素心肌显像检查提示心肌缺血。此类患者通常在体检时发现，但存在心肌缺血的病理生理改变。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8431" b="84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隐匿型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8062" r="80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因心肌缺血引发心绞痛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心绞痛型冠心病患者因冠状动脉供血不足，导致心肌缺血缺氧，引发心绞痛症状。心绞痛常表现为阵发性胸骨后疼痛，可放射至心前区与左上肢，通常在劳力或情绪激动时诱发，休息或舌下含服硝酸甘油可缓解。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心绞痛型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心肌缺血导致心肌坏死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心肌梗死型冠心病是由于冠状动脉阻塞导致心肌长时间缺血，引起心肌坏死。患者常出现持续性胸痛、心律失常、低血压等严重症状，需要紧急救治。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心肌梗死型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长期心肌缺血导致心脏扩大和肥厚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缺血性心肌病型冠心病是由于长期心肌缺血导致心脏扩大和肥厚，进而引起心脏收缩和舒张功能受损。患者可能出现心力衰竭、心律失常等症状，需要针对心脏功能不全进行治疗。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缺血性心肌病型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167" r="161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因心脏骤停导致突然死亡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猝死型冠心病是一种严重临床类型，患者因心脏骤停导致突然死亡。心脏骤停通常由快速型室性心律失常（如室颤）或缓慢型心律失常或心脏停搏引起，需要立即进行心肺复苏和除颤等抢救措施。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猝死型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冠心病康复分期护理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及时、专业的护理，确保患者安全度过危险期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急性期康复护理主要针对刚确诊冠心病的病人，护理重点是稳定病情、缓解症状，确保患者安全度过危险期。此阶段需密切监测患者生命体征，评估患者情况，制定个性化的护理计划。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急性期康复护理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https://d.book118.com/886123052121010035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2024-09-05T08:02:00.782</cp:lastPrinted>
  <dcterms:created xsi:type="dcterms:W3CDTF">2024-09-05T00:02:00Z</dcterms:created>
  <dcterms:modified xsi:type="dcterms:W3CDTF">2024-09-05T00:02:02Z</dcterms:modified>
</cp:coreProperties>
</file>