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82B24B-FA73-4A07-B30A-9911DE8130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F5FF11-42FC-4A4C-A5E6-9EC8579706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FEE407-60BF-45EB-B533-9C5350A6D2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EA1D19-843A-408B-ACC6-638098248D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47B0273-5462-4171-9C42-1D613FB178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A691339-6548-4005-A2F8-F7FEE61426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24B4792-01C8-4691-9890-E9FB110446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22B337-4854-4494-9CA0-DF75415DF0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F600C3-9971-4B0C-A9EF-8C61D44E8A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1A154D-5A59-4A15-82C2-F1576D39DA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FD74C5-4536-438E-BF37-BE98FF3305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6125155022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2998000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endParaRPr lang="en-US" sz="2025">
              <a:solidFill>
                <a:schemeClr val="lt2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脑卒中溶栓治疗与护理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脑卒中概述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溶栓治疗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护理与康复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脑卒中溶栓治疗的挑战与展望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患者教育与支持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脑卒中概述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859" r="2885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303" r="3130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4597" r="3459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脑卒中是一种急性脑血管疾病，由于脑部血管阻塞导致血液供应不足，引起脑组织损伤。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根据发病机制，脑卒中可分为缺血性脑卒中和出血性脑卒中两大类。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脑卒中症状包括突然出现的肢体麻木、无力、言语不清、视力障碍、意识障碍等。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脑卒中可能导致永久性神经功能缺损，影响患者的日常生活和工作能力，甚至威胁生命。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脑卒中的症状与影响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8958" r="895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脑卒中的常见病因包括动脉粥样硬化、高血压、糖尿病、高血脂等。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脑卒中的风险因素包括年龄、性别、家族遗传、不良生活习惯等。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风险因素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脑卒中的病因与风险因素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溶栓治疗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溶栓治疗的定义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溶栓治疗是一种通过药物溶解血栓，恢复脑部血流的治疗方法。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溶栓治疗的原理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通过注射溶栓药物，使血栓中的纤维蛋白溶解，从而使血栓缩小或消失，恢复脑部血液循环。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281" r="2128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溶栓治疗的定义与原理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701" r="1270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适应症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适用于急性脑卒中患者，尤其是缺血性脑卒中，即在发病6小时内，且无溶栓禁忌症的患者。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禁忌症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有颅内出血、近期脑外伤、颅内手术等病史的患者，以及严重肝肾功能不全、出血性疾病等患者，不宜进行溶栓治疗。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溶栓治疗的适应症与禁忌症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首先进行全面的医学评估，确定患者是否适合进行溶栓治疗。然后给予患者溶栓药物，并进行密切监测，观察患者的病情变化。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溶栓治疗的过程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溶栓治疗对于急性缺血性脑卒中的治疗效果显著，可以明显改善患者的神经功能缺损症状，降低患者的死亡率和致残率。但溶栓治疗也存在一定的风险，如颅内出血等并发症。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溶栓治疗的效果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溶栓治疗的过程与效果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护理与康复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https://d.book118.com/886125155022010042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2024-09-09T09:38:27.025</cp:lastPrinted>
  <dcterms:created xsi:type="dcterms:W3CDTF">2024-09-09T01:38:27Z</dcterms:created>
  <dcterms:modified xsi:type="dcterms:W3CDTF">2024-09-09T01:38:29Z</dcterms:modified>
</cp:coreProperties>
</file>